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8" r:id="rId2"/>
    <p:sldId id="256" r:id="rId3"/>
    <p:sldId id="259" r:id="rId4"/>
    <p:sldId id="257" r:id="rId5"/>
    <p:sldId id="261" r:id="rId6"/>
    <p:sldId id="264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898B6-6744-43F7-9150-F29E9A393581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666D5-BAAF-47A3-9E06-FD3E49956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53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666D5-BAAF-47A3-9E06-FD3E499561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96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666D5-BAAF-47A3-9E06-FD3E499561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75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1D5D-1DD2-45FB-8A68-D242C3B89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83039A-4362-4B32-AFF7-5282AAD19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65C4F-9219-45D9-84A1-860687114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B8768-A2EC-4508-93EF-F85CB6B5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1675F-68C5-4108-9694-EFB63B3B3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25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16F6-5D72-4DAD-A460-17D092E2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513EC-C852-4474-BCDD-73259F0BD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CF341-7A17-457E-9F03-9D98255FC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58767-8E43-460E-BD7D-AC46D627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276C2-717B-43F8-9A35-8F4DBF085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09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133BE1-ECEE-4197-B357-3F590A3A9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1A7BC-ECFB-417B-909B-6CB93AE39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7941E-B463-437E-816F-D408CDA63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7CB54-E0B9-46C2-8A29-69724DE5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F9C56-1EE6-41F5-99CE-0B024035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3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6C21-02EE-45AD-9E99-F43115BA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63C7E-3545-4AA3-974B-C865964B6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5FC03-83EE-458B-B6F2-EA59F59F6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962BE-F194-49D0-9E6A-09EA4A3FE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88F47-BC4B-4C48-A049-489480AC9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6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D9934-B28D-47DE-ADEB-EE26965B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2C012-488C-4434-89AD-E88C489A9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3AB71-007E-4426-893B-C55630DC9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D13B4-AA9A-4E8D-B59A-3F2372006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C7B9B-2C2B-430E-9147-71AF66764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66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C664F-F718-49FB-8AAC-90DAC5C2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C05FD-6AB8-46FF-B43D-03BCCD56F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A93B8-8FFC-49B7-A02C-31B5F11AB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48547-41E1-425E-A7F2-03170123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B1D2A-BD68-4329-B89A-D36D4F29C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0939F-4023-4687-A5F0-A0E32460D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94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85C8-97F5-41E2-A3AE-2E620F0AD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1284D-BB2C-42F5-9C2D-74542727F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1D569-FF66-4480-9CAC-701A011A3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31A01-AD67-407D-95B2-C40D5D450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5A052B-685D-4782-8962-394F763BB5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99342F-1212-4B7F-AB2C-F6FC2C20D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DF94F0-9A59-4FE4-A3BA-E59DCC4FD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CD99E-5367-4E01-94A3-400E40BD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8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6064-1730-4F60-AA2D-D7B7DCB5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0DD32-4AD3-4EE5-840A-91113CB23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E2122D-F85C-4F0D-BCC5-611EA992A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26977-A3CE-439F-AEFA-892DD23C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6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BC34FD-0F4B-4685-9901-6716F087E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FD1D23-9FE9-4FCF-B30D-304CF4E8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DD346-BC34-4831-9D7F-E1C3B15B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28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89E-291B-47C8-A199-23E87B97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C9FD2-47F1-42CD-A8FA-2497C89F6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87E59-5CD3-498A-B8DB-84A2C5EB1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033F8-3281-4211-B6EF-6B85A613B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1676C-5FA3-448D-90B8-0C701149F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CC4FB-FD26-44F0-BCD4-D9234B1C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35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2E6B-91F1-4A88-9A30-5BAACE38F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DBCC61-3E01-4676-B5D1-3ED0FC501E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5DF35-0D82-40D3-B888-550126428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C6EBA-1CBC-4309-9BDE-BAB94371E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75186-CD05-4D40-89FE-1E0667D1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B8BD9-202A-4F27-B821-2B4DF535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41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4DFF4D-9220-45C4-ADD0-C9C158C10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0E0E1-B149-4DFC-8349-A7A91EE7A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3D036-18DA-48D2-97BC-D7C96D995D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88D81-20E7-46B2-983D-56914DF70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3987A-AB77-4977-9F18-22DCA10A8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png"/><Relationship Id="rId7" Type="http://schemas.openxmlformats.org/officeDocument/2006/relationships/image" Target="../media/image47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59.jp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68.png"/><Relationship Id="rId7" Type="http://schemas.openxmlformats.org/officeDocument/2006/relationships/image" Target="../media/image72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Relationship Id="rId9" Type="http://schemas.openxmlformats.org/officeDocument/2006/relationships/image" Target="../media/image7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g"/><Relationship Id="rId3" Type="http://schemas.openxmlformats.org/officeDocument/2006/relationships/image" Target="../media/image84.jpg"/><Relationship Id="rId7" Type="http://schemas.openxmlformats.org/officeDocument/2006/relationships/image" Target="../media/image88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5" Type="http://schemas.openxmlformats.org/officeDocument/2006/relationships/image" Target="../media/image86.jpg"/><Relationship Id="rId10" Type="http://schemas.openxmlformats.org/officeDocument/2006/relationships/image" Target="../media/image91.jpg"/><Relationship Id="rId4" Type="http://schemas.openxmlformats.org/officeDocument/2006/relationships/image" Target="../media/image85.jpg"/><Relationship Id="rId9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93.png"/><Relationship Id="rId7" Type="http://schemas.openxmlformats.org/officeDocument/2006/relationships/image" Target="../media/image97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100.jpg"/><Relationship Id="rId7" Type="http://schemas.openxmlformats.org/officeDocument/2006/relationships/image" Target="../media/image104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g"/><Relationship Id="rId11" Type="http://schemas.openxmlformats.org/officeDocument/2006/relationships/image" Target="../media/image108.jpg"/><Relationship Id="rId5" Type="http://schemas.openxmlformats.org/officeDocument/2006/relationships/image" Target="../media/image102.jpg"/><Relationship Id="rId10" Type="http://schemas.openxmlformats.org/officeDocument/2006/relationships/image" Target="../media/image107.jpg"/><Relationship Id="rId4" Type="http://schemas.openxmlformats.org/officeDocument/2006/relationships/image" Target="../media/image101.png"/><Relationship Id="rId9" Type="http://schemas.openxmlformats.org/officeDocument/2006/relationships/image" Target="../media/image10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10" Type="http://schemas.openxmlformats.org/officeDocument/2006/relationships/image" Target="../media/image23.jpg"/><Relationship Id="rId4" Type="http://schemas.openxmlformats.org/officeDocument/2006/relationships/image" Target="../media/image17.png"/><Relationship Id="rId9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5.jpg"/><Relationship Id="rId7" Type="http://schemas.openxmlformats.org/officeDocument/2006/relationships/image" Target="../media/image28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1.jp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2.jpg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254AA-925D-401E-AAD4-03A623F66B30}"/>
              </a:ext>
            </a:extLst>
          </p:cNvPr>
          <p:cNvSpPr txBox="1"/>
          <p:nvPr/>
        </p:nvSpPr>
        <p:spPr>
          <a:xfrm>
            <a:off x="2057400" y="12954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30D24D-A1DF-43BA-BB08-E4715195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4326876"/>
            <a:ext cx="1691642" cy="85472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AF0404-410B-431E-AF84-DF8AF5CB6D1E}"/>
              </a:ext>
            </a:extLst>
          </p:cNvPr>
          <p:cNvCxnSpPr/>
          <p:nvPr/>
        </p:nvCxnSpPr>
        <p:spPr>
          <a:xfrm flipV="1">
            <a:off x="3505199" y="3550166"/>
            <a:ext cx="1780543" cy="2736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7E4395-A7B5-4638-BD97-F88AC32F4A72}"/>
              </a:ext>
            </a:extLst>
          </p:cNvPr>
          <p:cNvSpPr txBox="1"/>
          <p:nvPr/>
        </p:nvSpPr>
        <p:spPr>
          <a:xfrm>
            <a:off x="5842000" y="4381500"/>
            <a:ext cx="33171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Trainer Unknown: Baseball Player</a:t>
            </a:r>
          </a:p>
          <a:p>
            <a:r>
              <a:rPr lang="en-US" sz="900" strike="sngStrike" dirty="0" err="1"/>
              <a:t>Tainer</a:t>
            </a:r>
            <a:r>
              <a:rPr lang="en-US" sz="900" strike="sngStrike" dirty="0"/>
              <a:t> Black catches ball in half-</a:t>
            </a:r>
            <a:r>
              <a:rPr lang="en-US" sz="900" strike="sngStrike" dirty="0" err="1"/>
              <a:t>kneiling</a:t>
            </a:r>
            <a:r>
              <a:rPr lang="en-US" sz="900" strike="sngStrike" dirty="0"/>
              <a:t> knelling position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F8799-3A70-4496-8198-D16BB0E3B71B}"/>
              </a:ext>
            </a:extLst>
          </p:cNvPr>
          <p:cNvSpPr txBox="1"/>
          <p:nvPr/>
        </p:nvSpPr>
        <p:spPr>
          <a:xfrm>
            <a:off x="5943600" y="3695700"/>
            <a:ext cx="205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AYSO Foster 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A11CE-A204-4569-B124-5AE5AD529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240" y="1236485"/>
            <a:ext cx="1470659" cy="19739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93665B-7DFA-4477-B394-2C58EAC76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37" y="1148239"/>
            <a:ext cx="2143125" cy="214312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F2FDE3-C959-4CA8-997D-98794B0FDA30}"/>
              </a:ext>
            </a:extLst>
          </p:cNvPr>
          <p:cNvCxnSpPr/>
          <p:nvPr/>
        </p:nvCxnSpPr>
        <p:spPr>
          <a:xfrm flipV="1">
            <a:off x="4991100" y="1295400"/>
            <a:ext cx="1982301" cy="2254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38241-2C82-498E-A51B-61A4465E2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627" y="1036420"/>
            <a:ext cx="2667000" cy="1714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632866-060E-4E89-9A82-574DB72A7DAA}"/>
              </a:ext>
            </a:extLst>
          </p:cNvPr>
          <p:cNvSpPr txBox="1"/>
          <p:nvPr/>
        </p:nvSpPr>
        <p:spPr>
          <a:xfrm>
            <a:off x="7825627" y="2844800"/>
            <a:ext cx="28176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VIRIGINA.MARY</a:t>
            </a:r>
          </a:p>
          <a:p>
            <a:r>
              <a:rPr lang="en-US" dirty="0"/>
              <a:t>N-E-W-S</a:t>
            </a:r>
          </a:p>
          <a:p>
            <a:r>
              <a:rPr lang="en-US" dirty="0"/>
              <a:t>Never Eat </a:t>
            </a:r>
            <a:r>
              <a:rPr lang="en-US" dirty="0" err="1"/>
              <a:t>Screedeed</a:t>
            </a:r>
            <a:r>
              <a:rPr lang="en-US" dirty="0"/>
              <a:t> </a:t>
            </a:r>
            <a:r>
              <a:rPr lang="en-US" dirty="0" err="1"/>
              <a:t>Wheet</a:t>
            </a:r>
            <a:endParaRPr lang="en-US" dirty="0"/>
          </a:p>
          <a:p>
            <a:r>
              <a:rPr lang="en-US" dirty="0" err="1"/>
              <a:t>Pentogn</a:t>
            </a:r>
            <a:r>
              <a:rPr lang="en-US" dirty="0"/>
              <a:t> Base </a:t>
            </a:r>
            <a:r>
              <a:rPr lang="en-US" dirty="0" err="1"/>
              <a:t>Teache</a:t>
            </a:r>
            <a:r>
              <a:rPr lang="en-US" dirty="0"/>
              <a:t> </a:t>
            </a:r>
            <a:r>
              <a:rPr lang="en-US" b="1" dirty="0"/>
              <a:t>Paul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5BCC4A-E85D-4013-A73B-3267A2B21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223092" y="3421537"/>
            <a:ext cx="461261" cy="458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6752EE-ACB0-46A6-8A5D-67EEFC9EFD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862" y="3210410"/>
            <a:ext cx="761491" cy="57038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0489983-E011-4E79-B774-4207F60B9EAE}"/>
              </a:ext>
            </a:extLst>
          </p:cNvPr>
          <p:cNvSpPr/>
          <p:nvPr/>
        </p:nvSpPr>
        <p:spPr>
          <a:xfrm>
            <a:off x="10700357" y="3291459"/>
            <a:ext cx="1206500" cy="489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85E552-7E3E-4A7E-84E0-367A0C277964}"/>
              </a:ext>
            </a:extLst>
          </p:cNvPr>
          <p:cNvCxnSpPr>
            <a:cxnSpLocks/>
          </p:cNvCxnSpPr>
          <p:nvPr/>
        </p:nvCxnSpPr>
        <p:spPr>
          <a:xfrm flipV="1">
            <a:off x="2806700" y="4065032"/>
            <a:ext cx="8026400" cy="10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EE632B8-DA05-4A8C-972B-9605C4748BCE}"/>
              </a:ext>
            </a:extLst>
          </p:cNvPr>
          <p:cNvSpPr/>
          <p:nvPr/>
        </p:nvSpPr>
        <p:spPr>
          <a:xfrm>
            <a:off x="4439921" y="5636914"/>
            <a:ext cx="371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1987 gov </a:t>
            </a:r>
            <a:r>
              <a:rPr lang="en-US" dirty="0" err="1"/>
              <a:t>mccarty</a:t>
            </a:r>
            <a:r>
              <a:rPr lang="en-US" dirty="0"/>
              <a:t> </a:t>
            </a:r>
            <a:r>
              <a:rPr lang="en-US" dirty="0" err="1"/>
              <a:t>shports</a:t>
            </a:r>
            <a:r>
              <a:rPr lang="en-US" dirty="0"/>
              <a:t> coat brown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59776F1-8D0E-467C-9B04-48FB584F89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389" y="5561291"/>
            <a:ext cx="585836" cy="78212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4628C0-04F3-4A23-A2E9-EA38F506418C}"/>
              </a:ext>
            </a:extLst>
          </p:cNvPr>
          <p:cNvCxnSpPr/>
          <p:nvPr/>
        </p:nvCxnSpPr>
        <p:spPr>
          <a:xfrm>
            <a:off x="5080000" y="5821580"/>
            <a:ext cx="4154442" cy="1846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DEFFB12D-4CA4-4718-B104-EC9134D773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74" y="5409007"/>
            <a:ext cx="877493" cy="8774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125818F-0B7C-4F20-8E24-95B78CF8FE5C}"/>
              </a:ext>
            </a:extLst>
          </p:cNvPr>
          <p:cNvSpPr txBox="1"/>
          <p:nvPr/>
        </p:nvSpPr>
        <p:spPr>
          <a:xfrm>
            <a:off x="9178126" y="4832116"/>
            <a:ext cx="2229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1987 CPVA.ASSHOLE</a:t>
            </a:r>
          </a:p>
          <a:p>
            <a:r>
              <a:rPr lang="en-US" dirty="0"/>
              <a:t>!HOMICID:CHANLORE</a:t>
            </a:r>
          </a:p>
          <a:p>
            <a:r>
              <a:rPr lang="en-US" dirty="0"/>
              <a:t>		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A91A5F87-082B-4AB1-8D27-AF5C1EC2F822}"/>
              </a:ext>
            </a:extLst>
          </p:cNvPr>
          <p:cNvSpPr/>
          <p:nvPr/>
        </p:nvSpPr>
        <p:spPr>
          <a:xfrm>
            <a:off x="11259349" y="4935965"/>
            <a:ext cx="877493" cy="12278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294D8-8B46-4FBE-B063-94BED67C3B41}"/>
              </a:ext>
            </a:extLst>
          </p:cNvPr>
          <p:cNvSpPr txBox="1"/>
          <p:nvPr/>
        </p:nvSpPr>
        <p:spPr>
          <a:xfrm>
            <a:off x="2710143" y="6006246"/>
            <a:ext cx="6211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 .HOMISIDE:SUNSTORK (kodak </a:t>
            </a:r>
            <a:r>
              <a:rPr lang="en-US" dirty="0" err="1"/>
              <a:t>davis</a:t>
            </a:r>
            <a:r>
              <a:rPr lang="en-US" dirty="0"/>
              <a:t> w/o </a:t>
            </a:r>
            <a:r>
              <a:rPr lang="en-US" dirty="0" err="1"/>
              <a:t>phil.JFK.MLK</a:t>
            </a:r>
            <a:r>
              <a:rPr lang="en-US" dirty="0"/>
              <a:t>)</a:t>
            </a:r>
          </a:p>
          <a:p>
            <a:r>
              <a:rPr lang="en-US" dirty="0"/>
              <a:t>						PREA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0AF441-D18D-4470-873C-FEB1F1547443}"/>
              </a:ext>
            </a:extLst>
          </p:cNvPr>
          <p:cNvSpPr txBox="1"/>
          <p:nvPr/>
        </p:nvSpPr>
        <p:spPr>
          <a:xfrm>
            <a:off x="10081243" y="6279912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D03B75-764D-4911-8FBF-CCF64CD820C1}"/>
              </a:ext>
            </a:extLst>
          </p:cNvPr>
          <p:cNvSpPr txBox="1"/>
          <p:nvPr/>
        </p:nvSpPr>
        <p:spPr>
          <a:xfrm>
            <a:off x="8987017" y="6522530"/>
            <a:ext cx="90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davison</a:t>
            </a:r>
            <a:endParaRPr lang="en-US" strike="sngStrike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D62D9D-CB26-4F4E-BE9C-D81B7AB1340F}"/>
              </a:ext>
            </a:extLst>
          </p:cNvPr>
          <p:cNvCxnSpPr/>
          <p:nvPr/>
        </p:nvCxnSpPr>
        <p:spPr>
          <a:xfrm>
            <a:off x="8987017" y="6464578"/>
            <a:ext cx="903774" cy="5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93C7502-218C-4598-9AC7-34C46615211F}"/>
              </a:ext>
            </a:extLst>
          </p:cNvPr>
          <p:cNvCxnSpPr/>
          <p:nvPr/>
        </p:nvCxnSpPr>
        <p:spPr>
          <a:xfrm>
            <a:off x="5285742" y="6163817"/>
            <a:ext cx="1534158" cy="116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1924DE9-9F84-4DF4-9ED0-6D6146931653}"/>
              </a:ext>
            </a:extLst>
          </p:cNvPr>
          <p:cNvSpPr txBox="1"/>
          <p:nvPr/>
        </p:nvSpPr>
        <p:spPr>
          <a:xfrm>
            <a:off x="3945843" y="6411842"/>
            <a:ext cx="298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SAINTRITA </a:t>
            </a:r>
            <a:r>
              <a:rPr lang="en-US" sz="800" strike="sngStrike" dirty="0"/>
              <a:t>brown face parent </a:t>
            </a:r>
            <a:r>
              <a:rPr lang="en-US" sz="800" strike="sngStrike" dirty="0" err="1"/>
              <a:t>seprated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puned</a:t>
            </a:r>
            <a:r>
              <a:rPr lang="en-US" sz="800" strike="sngStrike" dirty="0"/>
              <a:t> in face</a:t>
            </a:r>
          </a:p>
        </p:txBody>
      </p:sp>
    </p:spTree>
    <p:extLst>
      <p:ext uri="{BB962C8B-B14F-4D97-AF65-F5344CB8AC3E}">
        <p14:creationId xmlns:p14="http://schemas.microsoft.com/office/powerpoint/2010/main" val="30726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29C54-D417-486F-867D-249460FB6D6C}"/>
              </a:ext>
            </a:extLst>
          </p:cNvPr>
          <p:cNvSpPr/>
          <p:nvPr/>
        </p:nvSpPr>
        <p:spPr>
          <a:xfrm>
            <a:off x="3047999" y="3105835"/>
            <a:ext cx="8350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sw-de.</a:t>
            </a:r>
            <a:r>
              <a:rPr lang="en-US" strike="sngStrike" dirty="0"/>
              <a:t>marx</a:t>
            </a:r>
            <a:r>
              <a:rPr lang="en-US" dirty="0"/>
              <a:t>.sw-us</a:t>
            </a:r>
            <a:r>
              <a:rPr lang="en-US" strike="sngStrike" dirty="0"/>
              <a:t>.marx</a:t>
            </a:r>
            <a:r>
              <a:rPr lang="en-US" dirty="0"/>
              <a:t>.</a:t>
            </a:r>
            <a:r>
              <a:rPr lang="en-US" strike="sngStrike" dirty="0"/>
              <a:t>streetcrimfighting</a:t>
            </a:r>
            <a:r>
              <a:rPr lang="en-US" dirty="0"/>
              <a:t>.</a:t>
            </a:r>
            <a:r>
              <a:rPr lang="en-US" strike="sngStrike" dirty="0"/>
              <a:t>ddr.sovietunion.yugoslavia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2AB5C-1343-485E-8299-984777D6AD59}"/>
              </a:ext>
            </a:extLst>
          </p:cNvPr>
          <p:cNvSpPr txBox="1"/>
          <p:nvPr/>
        </p:nvSpPr>
        <p:spPr>
          <a:xfrm>
            <a:off x="4163644" y="1536175"/>
            <a:ext cx="38647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SW-SW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BCE08D-5532-4AA3-BD81-FE7DE729CF9F}"/>
              </a:ext>
            </a:extLst>
          </p:cNvPr>
          <p:cNvSpPr/>
          <p:nvPr/>
        </p:nvSpPr>
        <p:spPr>
          <a:xfrm>
            <a:off x="-271397" y="108115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	</a:t>
            </a:r>
            <a:r>
              <a:rPr lang="en-US" sz="800" dirty="0" err="1"/>
              <a:t>sw-de.marx.sw-us.marx.streetcrimfighting.ddr.sovietunion</a:t>
            </a:r>
            <a:endParaRPr lang="en-US" sz="800" dirty="0"/>
          </a:p>
          <a:p>
            <a:r>
              <a:rPr lang="en-US" sz="800" dirty="0"/>
              <a:t>	sw-de.marx.sw-us.marx.streetcrimfighting.ddr.sovietunion.yugoslavia</a:t>
            </a:r>
          </a:p>
          <a:p>
            <a:r>
              <a:rPr lang="en-US" sz="800" dirty="0"/>
              <a:t>	</a:t>
            </a:r>
            <a:r>
              <a:rPr lang="en-US" sz="800" dirty="0" err="1"/>
              <a:t>itil</a:t>
            </a:r>
            <a:r>
              <a:rPr lang="en-US" sz="800" dirty="0"/>
              <a:t>{</a:t>
            </a:r>
          </a:p>
          <a:p>
            <a:r>
              <a:rPr lang="en-US" sz="800" dirty="0"/>
              <a:t>		</a:t>
            </a:r>
            <a:r>
              <a:rPr lang="en-US" sz="800" dirty="0" err="1"/>
              <a:t>nonPoliceTicketLogial</a:t>
            </a:r>
            <a:endParaRPr lang="en-US" sz="800" dirty="0"/>
          </a:p>
          <a:p>
            <a:r>
              <a:rPr lang="en-US" sz="800" dirty="0"/>
              <a:t>	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83CF1-C27B-42AF-B687-9C7A320AD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16" y="2024584"/>
            <a:ext cx="1265061" cy="707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288200-2EB3-4E20-8174-142B8EA78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89" y="2939796"/>
            <a:ext cx="736318" cy="3125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409F6-DEA9-4CC9-9530-E789FCDF9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23" y="1435100"/>
            <a:ext cx="1569660" cy="15696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5EB89E-6E78-497F-9C11-A3DE2EBD2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48" y="2968110"/>
            <a:ext cx="1159825" cy="67704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BEDB21-8655-4107-8133-A6B5912C1C4C}"/>
              </a:ext>
            </a:extLst>
          </p:cNvPr>
          <p:cNvCxnSpPr/>
          <p:nvPr/>
        </p:nvCxnSpPr>
        <p:spPr>
          <a:xfrm>
            <a:off x="1159423" y="1081157"/>
            <a:ext cx="1888576" cy="3503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B016FC-49D3-4FC9-9DE0-BC57A50A7F1D}"/>
              </a:ext>
            </a:extLst>
          </p:cNvPr>
          <p:cNvSpPr txBox="1"/>
          <p:nvPr/>
        </p:nvSpPr>
        <p:spPr>
          <a:xfrm>
            <a:off x="1178976" y="4782967"/>
            <a:ext cx="142019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STANOF:PMP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D8F525-B35F-4B56-88D3-5B3683337A36}"/>
              </a:ext>
            </a:extLst>
          </p:cNvPr>
          <p:cNvSpPr txBox="1"/>
          <p:nvPr/>
        </p:nvSpPr>
        <p:spPr>
          <a:xfrm>
            <a:off x="3047999" y="4782967"/>
            <a:ext cx="5872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JSPHESE: </a:t>
            </a:r>
            <a:r>
              <a:rPr lang="en-US" strike="sngStrike" dirty="0" err="1"/>
              <a:t>tesgin</a:t>
            </a:r>
            <a:r>
              <a:rPr lang="en-US" strike="sngStrike" dirty="0"/>
              <a:t> center IBM</a:t>
            </a:r>
            <a:r>
              <a:rPr lang="en-US" dirty="0"/>
              <a:t> A.I.D.S MAINSTERET(</a:t>
            </a:r>
            <a:r>
              <a:rPr lang="en-US" dirty="0" err="1"/>
              <a:t>stant</a:t>
            </a:r>
            <a:r>
              <a:rPr lang="en-US" dirty="0"/>
              <a:t> </a:t>
            </a:r>
            <a:r>
              <a:rPr lang="en-US" dirty="0" err="1"/>
              <a:t>claraa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2563FA-A1E1-4F5D-B228-CF9C3B3D3673}"/>
              </a:ext>
            </a:extLst>
          </p:cNvPr>
          <p:cNvSpPr/>
          <p:nvPr/>
        </p:nvSpPr>
        <p:spPr>
          <a:xfrm>
            <a:off x="3156559" y="5152299"/>
            <a:ext cx="1691014" cy="4754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websphere</a:t>
            </a:r>
            <a:endParaRPr lang="en-US" strike="sngStrike" dirty="0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73564D9E-F0FB-4EA7-B4A6-F50427DD82F7}"/>
              </a:ext>
            </a:extLst>
          </p:cNvPr>
          <p:cNvSpPr/>
          <p:nvPr/>
        </p:nvSpPr>
        <p:spPr>
          <a:xfrm>
            <a:off x="5642953" y="3965241"/>
            <a:ext cx="651353" cy="20292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6DFA86-DE2E-49D6-B550-031D64D89A88}"/>
              </a:ext>
            </a:extLst>
          </p:cNvPr>
          <p:cNvCxnSpPr/>
          <p:nvPr/>
        </p:nvCxnSpPr>
        <p:spPr>
          <a:xfrm flipH="1" flipV="1">
            <a:off x="6096000" y="4271375"/>
            <a:ext cx="1006258" cy="225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30F911B-5E4F-4F06-A6C7-2B229E110D06}"/>
              </a:ext>
            </a:extLst>
          </p:cNvPr>
          <p:cNvSpPr txBox="1"/>
          <p:nvPr/>
        </p:nvSpPr>
        <p:spPr>
          <a:xfrm>
            <a:off x="7104083" y="4261370"/>
            <a:ext cx="2909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b="1" dirty="0"/>
              <a:t>HOCMI</a:t>
            </a:r>
            <a:r>
              <a:rPr lang="en-US" dirty="0"/>
              <a:t>:CHANZELOR(</a:t>
            </a:r>
            <a:r>
              <a:rPr lang="en-US" strike="sngStrike" dirty="0" err="1"/>
              <a:t>anglea</a:t>
            </a:r>
            <a:r>
              <a:rPr lang="en-US" strike="sngStrike" dirty="0"/>
              <a:t>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89BF707-FEB6-43CD-A2F9-42AB3C260B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85" y="6001473"/>
            <a:ext cx="835851" cy="46807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5A48155-B294-47E0-B76C-A2D15A39AB55}"/>
              </a:ext>
            </a:extLst>
          </p:cNvPr>
          <p:cNvCxnSpPr/>
          <p:nvPr/>
        </p:nvCxnSpPr>
        <p:spPr>
          <a:xfrm flipV="1">
            <a:off x="8920119" y="5776843"/>
            <a:ext cx="1338697" cy="6927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8C597F5A-8B44-4832-B9B2-588CCDE061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8864" y="6001473"/>
            <a:ext cx="553494" cy="55349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4E9A420-F001-47D2-B78E-4BE2D4177BF6}"/>
              </a:ext>
            </a:extLst>
          </p:cNvPr>
          <p:cNvSpPr/>
          <p:nvPr/>
        </p:nvSpPr>
        <p:spPr>
          <a:xfrm>
            <a:off x="10258816" y="5532736"/>
            <a:ext cx="74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reno coins 10</a:t>
            </a:r>
          </a:p>
          <a:p>
            <a:r>
              <a:rPr lang="en-US" sz="800" strike="sngStrike" dirty="0"/>
              <a:t> free screws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CAF39B-F4FC-4C0F-9FF9-889AFB88916A}"/>
              </a:ext>
            </a:extLst>
          </p:cNvPr>
          <p:cNvCxnSpPr/>
          <p:nvPr/>
        </p:nvCxnSpPr>
        <p:spPr>
          <a:xfrm>
            <a:off x="1039660" y="4158641"/>
            <a:ext cx="10772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2D38A1B4-AB39-4969-9D5B-7BCCBDE8BF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765" y="6180937"/>
            <a:ext cx="659521" cy="369332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BC3F32C-FA19-4C7D-8C95-A02447826E0A}"/>
              </a:ext>
            </a:extLst>
          </p:cNvPr>
          <p:cNvCxnSpPr/>
          <p:nvPr/>
        </p:nvCxnSpPr>
        <p:spPr>
          <a:xfrm flipV="1">
            <a:off x="7633040" y="5994457"/>
            <a:ext cx="1338697" cy="6927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707EB9-4240-434E-9303-6E217A2975CB}"/>
              </a:ext>
            </a:extLst>
          </p:cNvPr>
          <p:cNvSpPr txBox="1"/>
          <p:nvPr/>
        </p:nvSpPr>
        <p:spPr>
          <a:xfrm>
            <a:off x="8079765" y="5429298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HOCME: 0.` 9-1-1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B4A22E-E55B-45A3-B193-8321A7997B1D}"/>
              </a:ext>
            </a:extLst>
          </p:cNvPr>
          <p:cNvSpPr txBox="1"/>
          <p:nvPr/>
        </p:nvSpPr>
        <p:spPr>
          <a:xfrm>
            <a:off x="8298685" y="5653928"/>
            <a:ext cx="142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Stev</a:t>
            </a:r>
            <a:r>
              <a:rPr lang="en-US" dirty="0"/>
              <a:t>  </a:t>
            </a:r>
            <a:r>
              <a:rPr lang="en-US" dirty="0" err="1"/>
              <a:t>michela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5E740E-CB47-4106-A8EC-B7F871C4F71C}"/>
              </a:ext>
            </a:extLst>
          </p:cNvPr>
          <p:cNvCxnSpPr/>
          <p:nvPr/>
        </p:nvCxnSpPr>
        <p:spPr>
          <a:xfrm flipV="1">
            <a:off x="8026384" y="5844765"/>
            <a:ext cx="1892018" cy="58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CB543676-B2A8-4A14-8687-FF42B6363C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9777427" y="5621698"/>
            <a:ext cx="337095" cy="412005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B58DF0A-2F4B-4246-A624-D949F66EADA6}"/>
              </a:ext>
            </a:extLst>
          </p:cNvPr>
          <p:cNvCxnSpPr/>
          <p:nvPr/>
        </p:nvCxnSpPr>
        <p:spPr>
          <a:xfrm>
            <a:off x="9506926" y="5653928"/>
            <a:ext cx="729776" cy="3888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58CAE43-6C66-49C5-A39C-6E1AD6FB0E49}"/>
              </a:ext>
            </a:extLst>
          </p:cNvPr>
          <p:cNvCxnSpPr>
            <a:stCxn id="40" idx="1"/>
          </p:cNvCxnSpPr>
          <p:nvPr/>
        </p:nvCxnSpPr>
        <p:spPr>
          <a:xfrm>
            <a:off x="8079765" y="5613964"/>
            <a:ext cx="24890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5F7740D-A987-49F6-806F-A6F24041EAE0}"/>
              </a:ext>
            </a:extLst>
          </p:cNvPr>
          <p:cNvSpPr txBox="1"/>
          <p:nvPr/>
        </p:nvSpPr>
        <p:spPr>
          <a:xfrm>
            <a:off x="7841293" y="5152299"/>
            <a:ext cx="383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INT.NAME CHANE</a:t>
            </a:r>
            <a:r>
              <a:rPr lang="en-US" dirty="0"/>
              <a:t>(f</a:t>
            </a:r>
            <a:r>
              <a:rPr lang="en-US" strike="sngStrike" dirty="0"/>
              <a:t>ree pizza </a:t>
            </a:r>
            <a:r>
              <a:rPr lang="en-US" strike="sngStrike" dirty="0" err="1"/>
              <a:t>orgamica</a:t>
            </a:r>
            <a:r>
              <a:rPr lang="en-US" dirty="0"/>
              <a:t>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23D050-3EF7-4554-80DA-B04A0C7A79D6}"/>
              </a:ext>
            </a:extLst>
          </p:cNvPr>
          <p:cNvSpPr txBox="1"/>
          <p:nvPr/>
        </p:nvSpPr>
        <p:spPr>
          <a:xfrm>
            <a:off x="9699710" y="4882979"/>
            <a:ext cx="236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PLEASANTON, </a:t>
            </a:r>
            <a:r>
              <a:rPr lang="en-US" dirty="0" err="1"/>
              <a:t>Califonia</a:t>
            </a:r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34C6279-AF58-4AB9-A7B7-18C9888E3B14}"/>
              </a:ext>
            </a:extLst>
          </p:cNvPr>
          <p:cNvCxnSpPr/>
          <p:nvPr/>
        </p:nvCxnSpPr>
        <p:spPr>
          <a:xfrm flipV="1">
            <a:off x="5461348" y="3757808"/>
            <a:ext cx="964504" cy="21452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6C1ACBB-23EE-4BE1-B5F4-C7313D7838AF}"/>
              </a:ext>
            </a:extLst>
          </p:cNvPr>
          <p:cNvSpPr txBox="1"/>
          <p:nvPr/>
        </p:nvSpPr>
        <p:spPr>
          <a:xfrm>
            <a:off x="10236702" y="2024584"/>
            <a:ext cx="609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ATM</a:t>
            </a:r>
          </a:p>
          <a:p>
            <a:r>
              <a:rPr lang="en-US" dirty="0"/>
              <a:t>ATF</a:t>
            </a:r>
          </a:p>
          <a:p>
            <a:r>
              <a:rPr lang="en-US" dirty="0"/>
              <a:t>BAC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AA040A-F83E-4986-9C47-D8255160D95F}"/>
              </a:ext>
            </a:extLst>
          </p:cNvPr>
          <p:cNvSpPr txBox="1"/>
          <p:nvPr/>
        </p:nvSpPr>
        <p:spPr>
          <a:xfrm>
            <a:off x="1627207" y="6286500"/>
            <a:ext cx="498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VIRGINAI</a:t>
            </a:r>
            <a:r>
              <a:rPr lang="en-US" dirty="0"/>
              <a:t>: </a:t>
            </a:r>
            <a:r>
              <a:rPr lang="en-US" dirty="0" err="1"/>
              <a:t>pwc</a:t>
            </a:r>
            <a:r>
              <a:rPr lang="en-US" dirty="0"/>
              <a:t>, </a:t>
            </a:r>
            <a:r>
              <a:rPr lang="en-US" dirty="0" err="1"/>
              <a:t>KING.arthruh</a:t>
            </a:r>
            <a:r>
              <a:rPr lang="en-US" dirty="0"/>
              <a:t> Tivoli </a:t>
            </a:r>
            <a:r>
              <a:rPr lang="en-US" dirty="0" err="1"/>
              <a:t>consutaitns</a:t>
            </a:r>
            <a:r>
              <a:rPr lang="en-US" dirty="0"/>
              <a:t>, IGS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17918D5-F784-44D3-8BB4-FD86DAB68C53}"/>
              </a:ext>
            </a:extLst>
          </p:cNvPr>
          <p:cNvCxnSpPr/>
          <p:nvPr/>
        </p:nvCxnSpPr>
        <p:spPr>
          <a:xfrm flipH="1">
            <a:off x="3757808" y="6469550"/>
            <a:ext cx="3344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3834F8-4073-45E3-9138-A627EE325F27}"/>
              </a:ext>
            </a:extLst>
          </p:cNvPr>
          <p:cNvCxnSpPr/>
          <p:nvPr/>
        </p:nvCxnSpPr>
        <p:spPr>
          <a:xfrm>
            <a:off x="2729083" y="6180937"/>
            <a:ext cx="527684" cy="677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A4D41AB-0A99-4D95-8DA3-7DC08967F8D8}"/>
              </a:ext>
            </a:extLst>
          </p:cNvPr>
          <p:cNvCxnSpPr/>
          <p:nvPr/>
        </p:nvCxnSpPr>
        <p:spPr>
          <a:xfrm flipV="1">
            <a:off x="2729083" y="2542784"/>
            <a:ext cx="7629942" cy="39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570E079-3CD9-415E-8209-2AEC7D074EC2}"/>
              </a:ext>
            </a:extLst>
          </p:cNvPr>
          <p:cNvSpPr txBox="1"/>
          <p:nvPr/>
        </p:nvSpPr>
        <p:spPr>
          <a:xfrm>
            <a:off x="10845779" y="2279737"/>
            <a:ext cx="1469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FEDERAL</a:t>
            </a:r>
          </a:p>
          <a:p>
            <a:r>
              <a:rPr lang="en-US" dirty="0"/>
              <a:t>    </a:t>
            </a:r>
            <a:r>
              <a:rPr lang="en-US" dirty="0" err="1"/>
              <a:t>CPVA.</a:t>
            </a:r>
            <a:r>
              <a:rPr lang="en-US" strike="sngStrike" dirty="0" err="1"/>
              <a:t>kpmg</a:t>
            </a:r>
            <a:endParaRPr lang="en-US" strike="sngStrike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FB86F0-09F8-46C8-810B-8555A0D09F79}"/>
              </a:ext>
            </a:extLst>
          </p:cNvPr>
          <p:cNvSpPr txBox="1"/>
          <p:nvPr/>
        </p:nvSpPr>
        <p:spPr>
          <a:xfrm>
            <a:off x="2278316" y="6133002"/>
            <a:ext cx="13067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An employ is a </a:t>
            </a:r>
            <a:r>
              <a:rPr lang="en-US" sz="800" strike="sngStrike" dirty="0" err="1"/>
              <a:t>progrestute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661355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98B1C9-59F1-41C7-8C74-6FD1CAC35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11" y="3197072"/>
            <a:ext cx="1800225" cy="25431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019B49-97CE-4D39-8CD1-BA90F8AA8492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01FE28-B999-47EC-9742-5244ADDE6F74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CC655-96AC-488D-B888-A36C8E78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564" y="2180403"/>
            <a:ext cx="3609474" cy="2033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63036D-10D1-4D38-A1AA-5CA756683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033" y="4213740"/>
            <a:ext cx="2590800" cy="17716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C7E6A3-71CE-4F95-94EC-E51A4E5E6DB3}"/>
              </a:ext>
            </a:extLst>
          </p:cNvPr>
          <p:cNvCxnSpPr/>
          <p:nvPr/>
        </p:nvCxnSpPr>
        <p:spPr>
          <a:xfrm>
            <a:off x="5586608" y="2029216"/>
            <a:ext cx="1427967" cy="1167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F781823-963C-43B8-89A4-3CEB120F5BAF}"/>
              </a:ext>
            </a:extLst>
          </p:cNvPr>
          <p:cNvSpPr/>
          <p:nvPr/>
        </p:nvSpPr>
        <p:spPr>
          <a:xfrm>
            <a:off x="1465545" y="2868460"/>
            <a:ext cx="1565754" cy="165343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EC870A-7318-48ED-8444-7F6DE4E8B36C}"/>
              </a:ext>
            </a:extLst>
          </p:cNvPr>
          <p:cNvCxnSpPr/>
          <p:nvPr/>
        </p:nvCxnSpPr>
        <p:spPr>
          <a:xfrm flipV="1">
            <a:off x="2592888" y="2868460"/>
            <a:ext cx="701457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487412F-92AE-4E56-AAEA-BC26101F3F25}"/>
              </a:ext>
            </a:extLst>
          </p:cNvPr>
          <p:cNvSpPr/>
          <p:nvPr/>
        </p:nvSpPr>
        <p:spPr>
          <a:xfrm>
            <a:off x="4495854" y="4816549"/>
            <a:ext cx="3609474" cy="1771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O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4FA1C2-67E6-4821-8EF3-86D217260D20}"/>
              </a:ext>
            </a:extLst>
          </p:cNvPr>
          <p:cNvCxnSpPr/>
          <p:nvPr/>
        </p:nvCxnSpPr>
        <p:spPr>
          <a:xfrm flipV="1">
            <a:off x="4029740" y="4635795"/>
            <a:ext cx="3625702" cy="2052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290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E4304-1541-494D-AAF9-C4C1BE96E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672" y="2348108"/>
            <a:ext cx="352425" cy="533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71584C-D2E8-4E29-9DBE-F8292A41DBF3}"/>
              </a:ext>
            </a:extLst>
          </p:cNvPr>
          <p:cNvCxnSpPr/>
          <p:nvPr/>
        </p:nvCxnSpPr>
        <p:spPr>
          <a:xfrm flipV="1">
            <a:off x="1415441" y="2505205"/>
            <a:ext cx="876822" cy="488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47935E-4254-489E-9758-14712501A5C0}"/>
              </a:ext>
            </a:extLst>
          </p:cNvPr>
          <p:cNvSpPr txBox="1"/>
          <p:nvPr/>
        </p:nvSpPr>
        <p:spPr>
          <a:xfrm>
            <a:off x="2650494" y="2245476"/>
            <a:ext cx="198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Spy </a:t>
            </a:r>
            <a:r>
              <a:rPr lang="en-US" strike="sngStrike" dirty="0" err="1"/>
              <a:t>ircard</a:t>
            </a:r>
            <a:r>
              <a:rPr lang="en-US" strike="sngStrike" dirty="0"/>
              <a:t> </a:t>
            </a:r>
            <a:r>
              <a:rPr lang="en-US" strike="sngStrike" dirty="0" err="1"/>
              <a:t>freinship</a:t>
            </a:r>
            <a:endParaRPr lang="en-US" strike="sngStrik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B1D820-D086-4778-B026-08B17DD3BEB7}"/>
              </a:ext>
            </a:extLst>
          </p:cNvPr>
          <p:cNvSpPr/>
          <p:nvPr/>
        </p:nvSpPr>
        <p:spPr>
          <a:xfrm>
            <a:off x="2504045" y="1113207"/>
            <a:ext cx="571066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/>
              <a:t>Statue of </a:t>
            </a:r>
            <a:r>
              <a:rPr lang="en-US" sz="6600" b="1" dirty="0" err="1"/>
              <a:t>Libery</a:t>
            </a:r>
            <a:endParaRPr lang="en-US" sz="6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0E97AD-9818-41E6-9B8A-ECCC35A67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947" y="2379032"/>
            <a:ext cx="370431" cy="370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5CAC2B-B062-455A-B1E3-D0655CB209F3}"/>
              </a:ext>
            </a:extLst>
          </p:cNvPr>
          <p:cNvCxnSpPr/>
          <p:nvPr/>
        </p:nvCxnSpPr>
        <p:spPr>
          <a:xfrm flipV="1">
            <a:off x="4630716" y="2129425"/>
            <a:ext cx="1118731" cy="86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3043490-7A1B-43A9-808C-F25947365EA3}"/>
              </a:ext>
            </a:extLst>
          </p:cNvPr>
          <p:cNvSpPr/>
          <p:nvPr/>
        </p:nvSpPr>
        <p:spPr>
          <a:xfrm>
            <a:off x="7227057" y="3181704"/>
            <a:ext cx="325339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err="1"/>
              <a:t>Liberay</a:t>
            </a:r>
            <a:endParaRPr lang="en-US" sz="8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388939-BB02-4B62-9531-B6B34452184C}"/>
              </a:ext>
            </a:extLst>
          </p:cNvPr>
          <p:cNvCxnSpPr/>
          <p:nvPr/>
        </p:nvCxnSpPr>
        <p:spPr>
          <a:xfrm>
            <a:off x="2304789" y="5436296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711889-EF39-4D49-BD43-0506E7FCFD85}"/>
              </a:ext>
            </a:extLst>
          </p:cNvPr>
          <p:cNvSpPr txBox="1"/>
          <p:nvPr/>
        </p:nvSpPr>
        <p:spPr>
          <a:xfrm>
            <a:off x="3640605" y="6286500"/>
            <a:ext cx="121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!you </a:t>
            </a:r>
            <a:r>
              <a:rPr lang="en-US" dirty="0" err="1"/>
              <a:t>ar</a:t>
            </a:r>
            <a:r>
              <a:rPr lang="en-US" dirty="0"/>
              <a:t> her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6D6B95-D29E-471D-BE2C-FAA0C7284453}"/>
              </a:ext>
            </a:extLst>
          </p:cNvPr>
          <p:cNvCxnSpPr/>
          <p:nvPr/>
        </p:nvCxnSpPr>
        <p:spPr>
          <a:xfrm flipV="1">
            <a:off x="3640605" y="4045907"/>
            <a:ext cx="3436600" cy="184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5A71D5-8635-4990-83E0-94BB5D17B904}"/>
              </a:ext>
            </a:extLst>
          </p:cNvPr>
          <p:cNvCxnSpPr/>
          <p:nvPr/>
        </p:nvCxnSpPr>
        <p:spPr>
          <a:xfrm flipH="1" flipV="1">
            <a:off x="5174162" y="2993721"/>
            <a:ext cx="184743" cy="1052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5AB5D3-89B9-4A5C-B962-CEF73A0BD4E7}"/>
              </a:ext>
            </a:extLst>
          </p:cNvPr>
          <p:cNvSpPr txBox="1"/>
          <p:nvPr/>
        </p:nvSpPr>
        <p:spPr>
          <a:xfrm>
            <a:off x="1415440" y="1143000"/>
            <a:ext cx="360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!HOMCEI:CHANLOR[]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4A7943-FD94-4D4A-ADCB-C31D02927FE9}"/>
              </a:ext>
            </a:extLst>
          </p:cNvPr>
          <p:cNvSpPr txBox="1"/>
          <p:nvPr/>
        </p:nvSpPr>
        <p:spPr>
          <a:xfrm>
            <a:off x="7352778" y="5893496"/>
            <a:ext cx="3895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Short: God does the </a:t>
            </a:r>
            <a:r>
              <a:rPr lang="en-US" dirty="0" err="1"/>
              <a:t>codinates</a:t>
            </a:r>
            <a:r>
              <a:rPr lang="en-US" dirty="0"/>
              <a:t>, </a:t>
            </a:r>
            <a:r>
              <a:rPr lang="en-US" dirty="0" err="1"/>
              <a:t>astorym</a:t>
            </a:r>
            <a:endParaRPr lang="en-US" dirty="0"/>
          </a:p>
          <a:p>
            <a:r>
              <a:rPr lang="en-US" dirty="0"/>
              <a:t>NAMCE CHANE(</a:t>
            </a:r>
            <a:r>
              <a:rPr lang="en-US" strike="sngStrike" dirty="0"/>
              <a:t>free pizza)</a:t>
            </a:r>
          </a:p>
        </p:txBody>
      </p:sp>
    </p:spTree>
    <p:extLst>
      <p:ext uri="{BB962C8B-B14F-4D97-AF65-F5344CB8AC3E}">
        <p14:creationId xmlns:p14="http://schemas.microsoft.com/office/powerpoint/2010/main" val="363278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01FC81-C8B6-4074-939F-8FF7943F85DE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B56B14-1641-428D-ADB6-4ACA1BAA9EAB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60F4A5-95D0-421E-BF21-F99419FDF855}"/>
              </a:ext>
            </a:extLst>
          </p:cNvPr>
          <p:cNvSpPr/>
          <p:nvPr/>
        </p:nvSpPr>
        <p:spPr>
          <a:xfrm>
            <a:off x="4814170" y="143510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	2023 Paul </a:t>
            </a:r>
            <a:r>
              <a:rPr lang="en-US" dirty="0" err="1"/>
              <a:t>PoliceCar</a:t>
            </a:r>
            <a:r>
              <a:rPr lang="en-US" dirty="0"/>
              <a:t> Keller  </a:t>
            </a:r>
          </a:p>
          <a:p>
            <a:r>
              <a:rPr lang="en-US" dirty="0"/>
              <a:t>	1990 </a:t>
            </a:r>
            <a:r>
              <a:rPr lang="en-US" dirty="0" err="1"/>
              <a:t>nonPoliceKeller</a:t>
            </a:r>
            <a:r>
              <a:rPr lang="en-US" dirty="0"/>
              <a:t>(</a:t>
            </a:r>
            <a:r>
              <a:rPr lang="en-US" dirty="0" err="1"/>
              <a:t>tanl</a:t>
            </a:r>
            <a:r>
              <a:rPr lang="en-US" dirty="0"/>
              <a:t> </a:t>
            </a:r>
            <a:r>
              <a:rPr lang="en-US" dirty="0" err="1"/>
              <a:t>basmetn</a:t>
            </a:r>
            <a:r>
              <a:rPr lang="en-US" dirty="0"/>
              <a:t>).PAUL</a:t>
            </a:r>
          </a:p>
          <a:p>
            <a:r>
              <a:rPr lang="en-US" dirty="0"/>
              <a:t>			(</a:t>
            </a:r>
            <a:r>
              <a:rPr lang="en-US" dirty="0" err="1"/>
              <a:t>roth.HOMCP:LUX</a:t>
            </a:r>
            <a:r>
              <a:rPr lang="en-US" dirty="0"/>
              <a:t>(viola and </a:t>
            </a:r>
            <a:r>
              <a:rPr lang="en-US" dirty="0" err="1"/>
              <a:t>paul</a:t>
            </a:r>
            <a:r>
              <a:rPr lang="en-US" dirty="0"/>
              <a:t>, ELKE &lt;s&gt;sex&lt;/s&gt;)</a:t>
            </a:r>
          </a:p>
          <a:p>
            <a:r>
              <a:rPr lang="en-US" dirty="0"/>
              <a:t>	1987 </a:t>
            </a:r>
            <a:r>
              <a:rPr lang="en-US" dirty="0" err="1"/>
              <a:t>phil.JFK.MLK</a:t>
            </a:r>
            <a:r>
              <a:rPr lang="en-US" dirty="0"/>
              <a:t>(</a:t>
            </a:r>
            <a:r>
              <a:rPr lang="en-US" dirty="0" err="1"/>
              <a:t>tophy</a:t>
            </a:r>
            <a:r>
              <a:rPr lang="en-US" dirty="0"/>
              <a:t> AYSO)</a:t>
            </a:r>
          </a:p>
          <a:p>
            <a:r>
              <a:rPr lang="en-US" dirty="0"/>
              <a:t>		1st Grade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D99047-5FD9-475D-9B0D-50DDB6B4143D}"/>
              </a:ext>
            </a:extLst>
          </p:cNvPr>
          <p:cNvSpPr/>
          <p:nvPr/>
        </p:nvSpPr>
        <p:spPr>
          <a:xfrm>
            <a:off x="1457194" y="3764769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		Basement NAMECHANE(free pizza) </a:t>
            </a:r>
            <a:r>
              <a:rPr lang="en-US" dirty="0" err="1"/>
              <a:t>Musuems</a:t>
            </a:r>
            <a:r>
              <a:rPr lang="en-US" dirty="0"/>
              <a:t> </a:t>
            </a:r>
            <a:r>
              <a:rPr lang="en-US" dirty="0" err="1"/>
              <a:t>Dirctor</a:t>
            </a:r>
            <a:r>
              <a:rPr lang="en-US" dirty="0"/>
              <a:t>(AUSCHWUI(sr. </a:t>
            </a:r>
            <a:r>
              <a:rPr lang="en-US" dirty="0" err="1"/>
              <a:t>witzerorek</a:t>
            </a:r>
            <a:r>
              <a:rPr lang="en-US" dirty="0"/>
              <a:t>)</a:t>
            </a:r>
          </a:p>
          <a:p>
            <a:r>
              <a:rPr lang="en-US" dirty="0"/>
              <a:t>	MATHERWE(sr.1D8723): </a:t>
            </a:r>
            <a:r>
              <a:rPr lang="en-US" dirty="0" err="1"/>
              <a:t>Sain</a:t>
            </a:r>
            <a:r>
              <a:rPr lang="en-US" dirty="0"/>
              <a:t> Rita </a:t>
            </a:r>
            <a:r>
              <a:rPr lang="en-US" dirty="0" err="1"/>
              <a:t>Prision</a:t>
            </a:r>
            <a:endParaRPr lang="en-US" dirty="0"/>
          </a:p>
          <a:p>
            <a:r>
              <a:rPr lang="en-US" dirty="0"/>
              <a:t>	  Russia.&lt;s&gt;PBS.&lt;/s&gt;	INTERTNET(web </a:t>
            </a:r>
            <a:r>
              <a:rPr lang="en-US" dirty="0" err="1"/>
              <a:t>serter</a:t>
            </a:r>
            <a:r>
              <a:rPr lang="en-US" dirty="0"/>
              <a:t>)</a:t>
            </a:r>
          </a:p>
          <a:p>
            <a:r>
              <a:rPr lang="en-US" dirty="0"/>
              <a:t>				SQ.&lt;/s&gt;</a:t>
            </a:r>
            <a:r>
              <a:rPr lang="en-US" dirty="0" err="1"/>
              <a:t>marx</a:t>
            </a:r>
            <a:r>
              <a:rPr lang="en-US" dirty="0"/>
              <a:t>&lt;s&gt;</a:t>
            </a:r>
            <a:r>
              <a:rPr lang="en-US" dirty="0" err="1"/>
              <a:t>ghcoeh</a:t>
            </a:r>
            <a:r>
              <a:rPr lang="en-US" dirty="0"/>
              <a:t>(&lt;s&gt;2pac,bigge,bad, Melted them </a:t>
            </a:r>
            <a:r>
              <a:rPr lang="en-US" dirty="0" err="1"/>
              <a:t>towther</a:t>
            </a:r>
            <a:r>
              <a:rPr lang="en-US" dirty="0"/>
              <a:t>&lt;/s&gt;)&lt;/s&gt;&lt;/s&gt;</a:t>
            </a:r>
          </a:p>
          <a:p>
            <a:r>
              <a:rPr lang="en-US" dirty="0"/>
              <a:t>				!HOMICID:JEUSE:(</a:t>
            </a:r>
            <a:r>
              <a:rPr lang="en-US" dirty="0" err="1"/>
              <a:t>grhcoheo:Lisa</a:t>
            </a:r>
            <a:r>
              <a:rPr lang="en-US" dirty="0"/>
              <a:t> </a:t>
            </a:r>
            <a:r>
              <a:rPr lang="en-US" dirty="0" err="1"/>
              <a:t>sucidie</a:t>
            </a:r>
            <a:r>
              <a:rPr lang="en-US" dirty="0"/>
              <a:t>) x/y   </a:t>
            </a:r>
            <a:r>
              <a:rPr lang="en-US" dirty="0" err="1"/>
              <a:t>SQ.Leathe</a:t>
            </a:r>
            <a:r>
              <a:rPr lang="en-US" dirty="0"/>
              <a:t> Injection/ </a:t>
            </a:r>
            <a:r>
              <a:rPr lang="en-US" dirty="0" err="1"/>
              <a:t>Eletrick</a:t>
            </a:r>
            <a:r>
              <a:rPr lang="en-US" dirty="0"/>
              <a:t> </a:t>
            </a:r>
            <a:r>
              <a:rPr lang="en-US" dirty="0" err="1"/>
              <a:t>CHair</a:t>
            </a:r>
            <a:r>
              <a:rPr lang="en-US" dirty="0"/>
              <a:t>&lt;/s&gt;</a:t>
            </a:r>
          </a:p>
          <a:p>
            <a:r>
              <a:rPr lang="en-US" dirty="0"/>
              <a:t>									</a:t>
            </a:r>
            <a:r>
              <a:rPr lang="en-US" dirty="0" err="1"/>
              <a:t>Russi</a:t>
            </a:r>
            <a:r>
              <a:rPr lang="en-US" dirty="0"/>
              <a:t> </a:t>
            </a:r>
            <a:r>
              <a:rPr lang="en-US" dirty="0" err="1"/>
              <a:t>Kreliimin</a:t>
            </a:r>
            <a:r>
              <a:rPr lang="en-US" dirty="0"/>
              <a:t> </a:t>
            </a:r>
            <a:r>
              <a:rPr lang="en-US" dirty="0" err="1"/>
              <a:t>toher</a:t>
            </a:r>
            <a:r>
              <a:rPr lang="en-US" dirty="0"/>
              <a:t> 41: ramp skateboard HOCME:IS-A-BELL</a:t>
            </a:r>
          </a:p>
          <a:p>
            <a:r>
              <a:rPr lang="en-US" dirty="0"/>
              <a:t>		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DE56B-3EE6-4FEC-977D-B3618247432B}"/>
              </a:ext>
            </a:extLst>
          </p:cNvPr>
          <p:cNvCxnSpPr/>
          <p:nvPr/>
        </p:nvCxnSpPr>
        <p:spPr>
          <a:xfrm>
            <a:off x="413359" y="3429000"/>
            <a:ext cx="1069722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C94E93-E6F7-4889-BA40-D51D45EF7E2F}"/>
              </a:ext>
            </a:extLst>
          </p:cNvPr>
          <p:cNvSpPr txBox="1"/>
          <p:nvPr/>
        </p:nvSpPr>
        <p:spPr>
          <a:xfrm>
            <a:off x="0" y="592367"/>
            <a:ext cx="38645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NOTES: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D16CA7-856B-43DB-8499-CDEE26234BAA}"/>
              </a:ext>
            </a:extLst>
          </p:cNvPr>
          <p:cNvCxnSpPr/>
          <p:nvPr/>
        </p:nvCxnSpPr>
        <p:spPr>
          <a:xfrm flipH="1">
            <a:off x="7553194" y="2805830"/>
            <a:ext cx="1753644" cy="237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149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01FC81-C8B6-4074-939F-8FF7943F85DE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B56B14-1641-428D-ADB6-4ACA1BAA9EAB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94E93-E6F7-4889-BA40-D51D45EF7E2F}"/>
              </a:ext>
            </a:extLst>
          </p:cNvPr>
          <p:cNvSpPr txBox="1"/>
          <p:nvPr/>
        </p:nvSpPr>
        <p:spPr>
          <a:xfrm>
            <a:off x="0" y="592367"/>
            <a:ext cx="38645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NOTES: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984B9-045D-4AFA-8B85-B4A126C9F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530" y="2347912"/>
            <a:ext cx="2095500" cy="2162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9053B8-1CAC-4D9C-8A46-B17F524F5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361" y="4485361"/>
            <a:ext cx="458113" cy="45811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00E938-6931-4685-B0DD-AA5049D76CB1}"/>
              </a:ext>
            </a:extLst>
          </p:cNvPr>
          <p:cNvCxnSpPr/>
          <p:nvPr/>
        </p:nvCxnSpPr>
        <p:spPr>
          <a:xfrm flipV="1">
            <a:off x="6739003" y="4510087"/>
            <a:ext cx="1089764" cy="433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843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7BD346-F25E-47E2-80BF-F1FA525BDA0D}"/>
              </a:ext>
            </a:extLst>
          </p:cNvPr>
          <p:cNvSpPr/>
          <p:nvPr/>
        </p:nvSpPr>
        <p:spPr>
          <a:xfrm>
            <a:off x="5277089" y="3244334"/>
            <a:ext cx="1637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nonPoliceKeller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403DF-62E0-429D-B381-4DBAFB063E02}"/>
              </a:ext>
            </a:extLst>
          </p:cNvPr>
          <p:cNvSpPr txBox="1"/>
          <p:nvPr/>
        </p:nvSpPr>
        <p:spPr>
          <a:xfrm>
            <a:off x="4597052" y="2104373"/>
            <a:ext cx="1394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PUAL KELLER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3D077A-553D-460D-9C9C-E5C28FFA6E22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8A779-B916-4EB0-9E43-63D09DD23B6B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ECAFE5-FBF3-4071-9BD0-E0AF4542C67B}"/>
              </a:ext>
            </a:extLst>
          </p:cNvPr>
          <p:cNvSpPr txBox="1"/>
          <p:nvPr/>
        </p:nvSpPr>
        <p:spPr>
          <a:xfrm>
            <a:off x="7628350" y="2875002"/>
            <a:ext cx="246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VICE PRESNE GEMRANY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46D61-913D-4328-9E27-4FD3C5F44B62}"/>
              </a:ext>
            </a:extLst>
          </p:cNvPr>
          <p:cNvSpPr txBox="1"/>
          <p:nvPr/>
        </p:nvSpPr>
        <p:spPr>
          <a:xfrm>
            <a:off x="2605414" y="4634630"/>
            <a:ext cx="37577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1D8723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2F5FAA-A977-4FC9-A1E4-13282EE8BDEF}"/>
              </a:ext>
            </a:extLst>
          </p:cNvPr>
          <p:cNvCxnSpPr/>
          <p:nvPr/>
        </p:nvCxnSpPr>
        <p:spPr>
          <a:xfrm flipV="1">
            <a:off x="4146115" y="1954060"/>
            <a:ext cx="2217059" cy="6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CEE628-3CF4-442F-A857-C4A49A6B3349}"/>
              </a:ext>
            </a:extLst>
          </p:cNvPr>
          <p:cNvSpPr txBox="1"/>
          <p:nvPr/>
        </p:nvSpPr>
        <p:spPr>
          <a:xfrm>
            <a:off x="3056351" y="16342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067BA2-1B63-4B83-9C6C-5AF6A55853DD}"/>
              </a:ext>
            </a:extLst>
          </p:cNvPr>
          <p:cNvSpPr/>
          <p:nvPr/>
        </p:nvSpPr>
        <p:spPr>
          <a:xfrm>
            <a:off x="8702411" y="1034065"/>
            <a:ext cx="7986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/>
              <a:t>§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19575A-67E7-448C-88D8-4E32A7F0153D}"/>
              </a:ext>
            </a:extLst>
          </p:cNvPr>
          <p:cNvSpPr txBox="1"/>
          <p:nvPr/>
        </p:nvSpPr>
        <p:spPr>
          <a:xfrm>
            <a:off x="3056351" y="4333461"/>
            <a:ext cx="2211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 </a:t>
            </a:r>
            <a:r>
              <a:rPr lang="en-US" b="1" dirty="0"/>
              <a:t>INT.MONPOLY[]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77E937-FD8A-44F9-AF0F-6CFD4823C9ED}"/>
              </a:ext>
            </a:extLst>
          </p:cNvPr>
          <p:cNvSpPr txBox="1"/>
          <p:nvPr/>
        </p:nvSpPr>
        <p:spPr>
          <a:xfrm>
            <a:off x="3056350" y="4702793"/>
            <a:ext cx="28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 </a:t>
            </a:r>
            <a:r>
              <a:rPr lang="en-US" strike="sngStrike" dirty="0"/>
              <a:t>Keller (</a:t>
            </a:r>
            <a:r>
              <a:rPr lang="en-US" strike="sngStrike" dirty="0" err="1"/>
              <a:t>tanls</a:t>
            </a:r>
            <a:r>
              <a:rPr lang="en-US" strike="sngStrike" dirty="0"/>
              <a:t>) Basement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BF430A-A597-40C3-BB1E-26AE5ADB9B19}"/>
              </a:ext>
            </a:extLst>
          </p:cNvPr>
          <p:cNvSpPr txBox="1"/>
          <p:nvPr/>
        </p:nvSpPr>
        <p:spPr>
          <a:xfrm>
            <a:off x="7528234" y="5255736"/>
            <a:ext cx="411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Short: </a:t>
            </a:r>
            <a:r>
              <a:rPr lang="en-US" strike="sngStrike" dirty="0"/>
              <a:t>Us Citizen has no money is rich.</a:t>
            </a:r>
          </a:p>
          <a:p>
            <a:r>
              <a:rPr lang="en-US" strike="sngStrike" dirty="0"/>
              <a:t> 2 missing. Left country of </a:t>
            </a:r>
            <a:r>
              <a:rPr lang="en-US" strike="sngStrike" dirty="0" err="1"/>
              <a:t>homelle</a:t>
            </a:r>
            <a:r>
              <a:rPr lang="en-US" strike="sngStrike" dirty="0"/>
              <a:t> people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EC2A2C-4C8B-43BA-A664-4E7259E4C7CD}"/>
              </a:ext>
            </a:extLst>
          </p:cNvPr>
          <p:cNvCxnSpPr>
            <a:endCxn id="17" idx="3"/>
          </p:cNvCxnSpPr>
          <p:nvPr/>
        </p:nvCxnSpPr>
        <p:spPr>
          <a:xfrm>
            <a:off x="7137779" y="5255736"/>
            <a:ext cx="4507159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DDFC9F-1705-4293-A5DC-020F6B2B18A6}"/>
              </a:ext>
            </a:extLst>
          </p:cNvPr>
          <p:cNvCxnSpPr/>
          <p:nvPr/>
        </p:nvCxnSpPr>
        <p:spPr>
          <a:xfrm>
            <a:off x="7055893" y="5578901"/>
            <a:ext cx="4589045" cy="245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3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4281FB-296E-4E27-94DD-49B4A5A8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400" y="1435100"/>
            <a:ext cx="4848225" cy="4105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4D6BDC-BD5B-4350-B006-E34342DB4BE0}"/>
              </a:ext>
            </a:extLst>
          </p:cNvPr>
          <p:cNvSpPr txBox="1"/>
          <p:nvPr/>
        </p:nvSpPr>
        <p:spPr>
          <a:xfrm>
            <a:off x="1830776" y="2997200"/>
            <a:ext cx="14318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41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269C26-5D61-4167-8C9B-34919FD51337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4652BC-6BEC-452D-8ED4-23FD9CE40AE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77B25A-24C4-4CA6-8B5A-A4BA85B21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776" y="1435100"/>
            <a:ext cx="2933700" cy="156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5F64C0-E242-4FD1-AD47-1B4691051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77" y="4775505"/>
            <a:ext cx="1806932" cy="13534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A5EC26-8805-45DE-A962-37B9825C6794}"/>
              </a:ext>
            </a:extLst>
          </p:cNvPr>
          <p:cNvSpPr txBox="1"/>
          <p:nvPr/>
        </p:nvSpPr>
        <p:spPr>
          <a:xfrm>
            <a:off x="1830776" y="4306957"/>
            <a:ext cx="7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89FE96-0921-45C0-8752-1F0FF8F0601C}"/>
              </a:ext>
            </a:extLst>
          </p:cNvPr>
          <p:cNvCxnSpPr/>
          <p:nvPr/>
        </p:nvCxnSpPr>
        <p:spPr>
          <a:xfrm flipV="1">
            <a:off x="1948070" y="4306957"/>
            <a:ext cx="2405539" cy="1233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798376-B763-4927-A8F2-0B0168CB261C}"/>
              </a:ext>
            </a:extLst>
          </p:cNvPr>
          <p:cNvCxnSpPr/>
          <p:nvPr/>
        </p:nvCxnSpPr>
        <p:spPr>
          <a:xfrm flipV="1">
            <a:off x="2100470" y="4459357"/>
            <a:ext cx="2405539" cy="1233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55B4DB-56CE-4268-9BA5-FFA6D4AAD466}"/>
              </a:ext>
            </a:extLst>
          </p:cNvPr>
          <p:cNvCxnSpPr/>
          <p:nvPr/>
        </p:nvCxnSpPr>
        <p:spPr>
          <a:xfrm flipV="1">
            <a:off x="2252870" y="4611757"/>
            <a:ext cx="2405539" cy="1233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DDB0A8-9E7E-47A5-B80E-267C8D1BE8F1}"/>
              </a:ext>
            </a:extLst>
          </p:cNvPr>
          <p:cNvCxnSpPr/>
          <p:nvPr/>
        </p:nvCxnSpPr>
        <p:spPr>
          <a:xfrm flipV="1">
            <a:off x="2405270" y="4764157"/>
            <a:ext cx="2405539" cy="1233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C45B8F-DC5E-4198-834C-38868C4472B2}"/>
              </a:ext>
            </a:extLst>
          </p:cNvPr>
          <p:cNvCxnSpPr/>
          <p:nvPr/>
        </p:nvCxnSpPr>
        <p:spPr>
          <a:xfrm flipV="1">
            <a:off x="2557670" y="4916557"/>
            <a:ext cx="2405539" cy="1233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E3B957-1B2F-4652-A88A-D9240F362F19}"/>
              </a:ext>
            </a:extLst>
          </p:cNvPr>
          <p:cNvCxnSpPr/>
          <p:nvPr/>
        </p:nvCxnSpPr>
        <p:spPr>
          <a:xfrm flipV="1">
            <a:off x="2206988" y="4600409"/>
            <a:ext cx="2405539" cy="1233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AD7932-17A9-4C6D-9765-CA04CBC13E5A}"/>
              </a:ext>
            </a:extLst>
          </p:cNvPr>
          <p:cNvSpPr txBox="1"/>
          <p:nvPr/>
        </p:nvSpPr>
        <p:spPr>
          <a:xfrm>
            <a:off x="1431235" y="6286500"/>
            <a:ext cx="29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CPVA.AVAIBLITY</a:t>
            </a:r>
            <a:r>
              <a:rPr lang="en-US" dirty="0"/>
              <a:t>.</a:t>
            </a:r>
            <a:r>
              <a:rPr lang="en-US" strike="sngStrike" dirty="0"/>
              <a:t>MIRCOSOFT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49A06C-1A07-4974-8536-A58CD71A7F37}"/>
              </a:ext>
            </a:extLst>
          </p:cNvPr>
          <p:cNvSpPr txBox="1"/>
          <p:nvPr/>
        </p:nvSpPr>
        <p:spPr>
          <a:xfrm>
            <a:off x="1948070" y="6549341"/>
            <a:ext cx="5730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CEHCKPOIN CHALIE(ATOMBOM(</a:t>
            </a:r>
            <a:r>
              <a:rPr lang="en-US" strike="sngStrike" dirty="0" err="1"/>
              <a:t>hann</a:t>
            </a:r>
            <a:r>
              <a:rPr lang="en-US" dirty="0" err="1"/>
              <a:t>,MARY</a:t>
            </a:r>
            <a:r>
              <a:rPr lang="en-US" dirty="0"/>
              <a:t> </a:t>
            </a:r>
            <a:r>
              <a:rPr lang="en-US" strike="sngStrike" dirty="0" err="1"/>
              <a:t>celine</a:t>
            </a:r>
            <a:r>
              <a:rPr lang="en-US" strike="sngStrike" dirty="0"/>
              <a:t> victory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416638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3D077A-553D-460D-9C9C-E5C28FFA6E22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8A779-B916-4EB0-9E43-63D09DD23B6B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59E0045F-96B2-45DF-A26B-8204B649BFD9}"/>
              </a:ext>
            </a:extLst>
          </p:cNvPr>
          <p:cNvSpPr/>
          <p:nvPr/>
        </p:nvSpPr>
        <p:spPr>
          <a:xfrm>
            <a:off x="3399182" y="2994991"/>
            <a:ext cx="1934818" cy="152731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MATHEW(</a:t>
            </a:r>
            <a:r>
              <a:rPr lang="en-US" strike="sngStrike" dirty="0" err="1"/>
              <a:t>s</a:t>
            </a:r>
            <a:r>
              <a:rPr lang="en-US" dirty="0" err="1"/>
              <a:t>r</a:t>
            </a:r>
            <a:r>
              <a:rPr lang="en-US" dirty="0"/>
              <a:t>)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B6DE5E75-E8E6-4274-B306-01F6F8064D5F}"/>
              </a:ext>
            </a:extLst>
          </p:cNvPr>
          <p:cNvSpPr/>
          <p:nvPr/>
        </p:nvSpPr>
        <p:spPr>
          <a:xfrm>
            <a:off x="6864626" y="1033670"/>
            <a:ext cx="1934818" cy="39226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67A500F-2980-4AAB-AF4D-0D3DC78E0DC0}"/>
              </a:ext>
            </a:extLst>
          </p:cNvPr>
          <p:cNvSpPr/>
          <p:nvPr/>
        </p:nvSpPr>
        <p:spPr>
          <a:xfrm>
            <a:off x="8693426" y="863600"/>
            <a:ext cx="1934818" cy="39226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CDA35D60-2B18-4192-AEB5-39946764332D}"/>
              </a:ext>
            </a:extLst>
          </p:cNvPr>
          <p:cNvSpPr/>
          <p:nvPr/>
        </p:nvSpPr>
        <p:spPr>
          <a:xfrm>
            <a:off x="10230678" y="948635"/>
            <a:ext cx="1934818" cy="39226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8EA9030-F00D-425B-B3C8-2EDDB4E48103}"/>
              </a:ext>
            </a:extLst>
          </p:cNvPr>
          <p:cNvSpPr/>
          <p:nvPr/>
        </p:nvSpPr>
        <p:spPr>
          <a:xfrm>
            <a:off x="2040834" y="5844209"/>
            <a:ext cx="1775792" cy="1013791"/>
          </a:xfrm>
          <a:prstGeom prst="cube">
            <a:avLst>
              <a:gd name="adj" fmla="val 35458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rgbClr val="FF0000"/>
                </a:solidFill>
              </a:rPr>
              <a:t>Basement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1F22AE-F3E8-4D4D-B621-392565852719}"/>
              </a:ext>
            </a:extLst>
          </p:cNvPr>
          <p:cNvCxnSpPr/>
          <p:nvPr/>
        </p:nvCxnSpPr>
        <p:spPr>
          <a:xfrm>
            <a:off x="5817704" y="2025926"/>
            <a:ext cx="3935896" cy="45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7AD1C5-D3BD-45AC-BF99-8EFE6EC6283A}"/>
              </a:ext>
            </a:extLst>
          </p:cNvPr>
          <p:cNvSpPr txBox="1"/>
          <p:nvPr/>
        </p:nvSpPr>
        <p:spPr>
          <a:xfrm>
            <a:off x="5811078" y="1435100"/>
            <a:ext cx="52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Apt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091CF57-360A-4A8B-8694-7D1AFB10F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75" y="4281625"/>
            <a:ext cx="642636" cy="48135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DD394A6-2A92-4A4E-A270-630039B09B69}"/>
              </a:ext>
            </a:extLst>
          </p:cNvPr>
          <p:cNvSpPr/>
          <p:nvPr/>
        </p:nvSpPr>
        <p:spPr>
          <a:xfrm>
            <a:off x="2040834" y="6188765"/>
            <a:ext cx="1775792" cy="977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BE465281-AB10-4534-98B4-27B2DBDBA298}"/>
              </a:ext>
            </a:extLst>
          </p:cNvPr>
          <p:cNvSpPr/>
          <p:nvPr/>
        </p:nvSpPr>
        <p:spPr>
          <a:xfrm>
            <a:off x="2004522" y="2185505"/>
            <a:ext cx="1934818" cy="39226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 CHANGE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7D6B6F-14EF-475F-9D4B-9B253A31B4B2}"/>
              </a:ext>
            </a:extLst>
          </p:cNvPr>
          <p:cNvSpPr txBox="1"/>
          <p:nvPr/>
        </p:nvSpPr>
        <p:spPr>
          <a:xfrm>
            <a:off x="399973" y="1102524"/>
            <a:ext cx="353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(</a:t>
            </a:r>
            <a:r>
              <a:rPr lang="en-US" strike="sngStrike" dirty="0" err="1"/>
              <a:t>Msc</a:t>
            </a:r>
            <a:r>
              <a:rPr lang="en-US" strike="sngStrike" dirty="0"/>
              <a:t>.) MUSUEM DIRECTOR (parent)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DE400C2-BD42-4B80-A187-D62573E184E2}"/>
              </a:ext>
            </a:extLst>
          </p:cNvPr>
          <p:cNvSpPr/>
          <p:nvPr/>
        </p:nvSpPr>
        <p:spPr>
          <a:xfrm>
            <a:off x="9206816" y="5196508"/>
            <a:ext cx="1298714" cy="150412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CA90FB-56B6-46BA-B3C1-7683E9394CE2}"/>
              </a:ext>
            </a:extLst>
          </p:cNvPr>
          <p:cNvSpPr/>
          <p:nvPr/>
        </p:nvSpPr>
        <p:spPr>
          <a:xfrm>
            <a:off x="10628244" y="5476460"/>
            <a:ext cx="887895" cy="4329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DCC297-41DC-4B53-851C-BCB851E6D953}"/>
              </a:ext>
            </a:extLst>
          </p:cNvPr>
          <p:cNvSpPr/>
          <p:nvPr/>
        </p:nvSpPr>
        <p:spPr>
          <a:xfrm>
            <a:off x="10628244" y="5994400"/>
            <a:ext cx="1139686" cy="7062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ROTH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180B9B4-1D42-44D3-B336-BAAA5B6A0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7" y="3762375"/>
            <a:ext cx="1476375" cy="3095625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6978DE-2BF2-4AC9-93CA-11E44676D2EA}"/>
              </a:ext>
            </a:extLst>
          </p:cNvPr>
          <p:cNvCxnSpPr/>
          <p:nvPr/>
        </p:nvCxnSpPr>
        <p:spPr>
          <a:xfrm flipV="1">
            <a:off x="119270" y="3869635"/>
            <a:ext cx="1700212" cy="25709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8DEB79A2-29F6-46F4-BEE7-097032BD7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21" y="1613176"/>
            <a:ext cx="1370377" cy="191852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47F8A01-18E5-413E-88AC-D4262875CFC7}"/>
              </a:ext>
            </a:extLst>
          </p:cNvPr>
          <p:cNvCxnSpPr/>
          <p:nvPr/>
        </p:nvCxnSpPr>
        <p:spPr>
          <a:xfrm flipV="1">
            <a:off x="399973" y="1613176"/>
            <a:ext cx="1919157" cy="1580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0B16DBA-5714-42CE-BFC0-2E4074B8A467}"/>
              </a:ext>
            </a:extLst>
          </p:cNvPr>
          <p:cNvSpPr txBox="1"/>
          <p:nvPr/>
        </p:nvSpPr>
        <p:spPr>
          <a:xfrm>
            <a:off x="1792319" y="1804432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Source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133E5A7-B90D-483E-B5C1-2237C7ADA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80" y="3344931"/>
            <a:ext cx="363813" cy="36381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38A86DE-23BB-40DC-9DA1-6198DD76C3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81" y="3280809"/>
            <a:ext cx="583953" cy="427935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A73E3AC-4AD2-4CBA-9962-C455E6669373}"/>
              </a:ext>
            </a:extLst>
          </p:cNvPr>
          <p:cNvCxnSpPr/>
          <p:nvPr/>
        </p:nvCxnSpPr>
        <p:spPr>
          <a:xfrm flipV="1">
            <a:off x="529074" y="3188528"/>
            <a:ext cx="414846" cy="6811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46897CF-F59F-4FDC-B717-9B08ADD82904}"/>
              </a:ext>
            </a:extLst>
          </p:cNvPr>
          <p:cNvSpPr txBox="1"/>
          <p:nvPr/>
        </p:nvSpPr>
        <p:spPr>
          <a:xfrm>
            <a:off x="83864" y="3473488"/>
            <a:ext cx="609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§.41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F044B27-6B0D-43A6-BA0B-AB83BA738DC7}"/>
              </a:ext>
            </a:extLst>
          </p:cNvPr>
          <p:cNvCxnSpPr/>
          <p:nvPr/>
        </p:nvCxnSpPr>
        <p:spPr>
          <a:xfrm>
            <a:off x="212035" y="3869635"/>
            <a:ext cx="317039" cy="411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7D02E1C-696C-48AF-B613-D6CE56F567EF}"/>
              </a:ext>
            </a:extLst>
          </p:cNvPr>
          <p:cNvCxnSpPr/>
          <p:nvPr/>
        </p:nvCxnSpPr>
        <p:spPr>
          <a:xfrm>
            <a:off x="343107" y="4522304"/>
            <a:ext cx="1976023" cy="1918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62EA723-A8A4-465B-8BFA-784E62767E42}"/>
              </a:ext>
            </a:extLst>
          </p:cNvPr>
          <p:cNvSpPr txBox="1"/>
          <p:nvPr/>
        </p:nvSpPr>
        <p:spPr>
          <a:xfrm>
            <a:off x="4731026" y="5605670"/>
            <a:ext cx="237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Oven</a:t>
            </a:r>
            <a:r>
              <a:rPr lang="en-US" dirty="0" err="1"/>
              <a:t>.JOSPHESH</a:t>
            </a:r>
            <a:r>
              <a:rPr lang="en-US" dirty="0"/>
              <a:t>[].CPVA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DD8BA97-5FC2-4AD5-8B04-92FD46C94207}"/>
              </a:ext>
            </a:extLst>
          </p:cNvPr>
          <p:cNvCxnSpPr/>
          <p:nvPr/>
        </p:nvCxnSpPr>
        <p:spPr>
          <a:xfrm flipH="1">
            <a:off x="2441844" y="5844209"/>
            <a:ext cx="2186148" cy="44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E332E81-B5F8-4490-996D-5293BFA9DEA2}"/>
              </a:ext>
            </a:extLst>
          </p:cNvPr>
          <p:cNvSpPr txBox="1"/>
          <p:nvPr/>
        </p:nvSpPr>
        <p:spPr>
          <a:xfrm>
            <a:off x="5141330" y="5922617"/>
            <a:ext cx="1710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Thosma</a:t>
            </a:r>
            <a:r>
              <a:rPr lang="en-US" sz="800" dirty="0"/>
              <a:t>-is-</a:t>
            </a:r>
            <a:r>
              <a:rPr lang="en-US" sz="800" dirty="0" err="1"/>
              <a:t>diest</a:t>
            </a:r>
            <a:r>
              <a:rPr lang="en-US" sz="800" dirty="0"/>
              <a:t>: </a:t>
            </a:r>
            <a:r>
              <a:rPr lang="en-US" sz="800" dirty="0" err="1"/>
              <a:t>hari</a:t>
            </a:r>
            <a:r>
              <a:rPr lang="en-US" sz="800" dirty="0"/>
              <a:t> on balls son?</a:t>
            </a:r>
          </a:p>
          <a:p>
            <a:r>
              <a:rPr lang="en-US" sz="800" dirty="0"/>
              <a:t>Steve: no? </a:t>
            </a:r>
          </a:p>
          <a:p>
            <a:r>
              <a:rPr lang="en-US" sz="800" dirty="0"/>
              <a:t>Steve: tell me when have hair o balls</a:t>
            </a:r>
          </a:p>
          <a:p>
            <a:r>
              <a:rPr lang="en-US" sz="800" dirty="0"/>
              <a:t>Jason: I have hair on balls, </a:t>
            </a:r>
          </a:p>
          <a:p>
            <a:r>
              <a:rPr lang="en-US" sz="800" dirty="0"/>
              <a:t>Bier</a:t>
            </a:r>
          </a:p>
          <a:p>
            <a:r>
              <a:rPr lang="en-US" sz="800" dirty="0"/>
              <a:t>JOPHSER: bier 1988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8FD533D-28EA-452F-8478-DE8A8792A866}"/>
              </a:ext>
            </a:extLst>
          </p:cNvPr>
          <p:cNvCxnSpPr/>
          <p:nvPr/>
        </p:nvCxnSpPr>
        <p:spPr>
          <a:xfrm>
            <a:off x="4969565" y="5994400"/>
            <a:ext cx="1882490" cy="70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4CD19C-5C1B-4CAD-A5F3-3DC09B17FFFB}"/>
              </a:ext>
            </a:extLst>
          </p:cNvPr>
          <p:cNvCxnSpPr/>
          <p:nvPr/>
        </p:nvCxnSpPr>
        <p:spPr>
          <a:xfrm>
            <a:off x="5141330" y="6065354"/>
            <a:ext cx="669748" cy="42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2FAC831-A0AE-4880-815B-A4F141C70B96}"/>
              </a:ext>
            </a:extLst>
          </p:cNvPr>
          <p:cNvCxnSpPr>
            <a:endCxn id="56" idx="3"/>
          </p:cNvCxnSpPr>
          <p:nvPr/>
        </p:nvCxnSpPr>
        <p:spPr>
          <a:xfrm>
            <a:off x="5264044" y="6237632"/>
            <a:ext cx="1588011" cy="100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93F8431-C6ED-4C3C-8B67-61A9C7770D2A}"/>
              </a:ext>
            </a:extLst>
          </p:cNvPr>
          <p:cNvCxnSpPr/>
          <p:nvPr/>
        </p:nvCxnSpPr>
        <p:spPr>
          <a:xfrm>
            <a:off x="5141330" y="6546502"/>
            <a:ext cx="3348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F4E5018-0ACE-4046-AFF1-50898AF4C65F}"/>
              </a:ext>
            </a:extLst>
          </p:cNvPr>
          <p:cNvCxnSpPr/>
          <p:nvPr/>
        </p:nvCxnSpPr>
        <p:spPr>
          <a:xfrm flipH="1" flipV="1">
            <a:off x="5675375" y="6586330"/>
            <a:ext cx="642636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3371E46-887B-452E-AF43-696D7C3C9755}"/>
              </a:ext>
            </a:extLst>
          </p:cNvPr>
          <p:cNvCxnSpPr>
            <a:stCxn id="56" idx="1"/>
          </p:cNvCxnSpPr>
          <p:nvPr/>
        </p:nvCxnSpPr>
        <p:spPr>
          <a:xfrm>
            <a:off x="5141330" y="6338116"/>
            <a:ext cx="1710725" cy="150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AF3E3C6-1D06-4425-90D1-B2C06629B5F5}"/>
              </a:ext>
            </a:extLst>
          </p:cNvPr>
          <p:cNvCxnSpPr/>
          <p:nvPr/>
        </p:nvCxnSpPr>
        <p:spPr>
          <a:xfrm flipH="1">
            <a:off x="7248939" y="5300870"/>
            <a:ext cx="901148" cy="41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1EF3276-9DFB-42BC-A873-4C54DCDB8C88}"/>
              </a:ext>
            </a:extLst>
          </p:cNvPr>
          <p:cNvSpPr txBox="1"/>
          <p:nvPr/>
        </p:nvSpPr>
        <p:spPr>
          <a:xfrm>
            <a:off x="6639339" y="4956529"/>
            <a:ext cx="5767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 </a:t>
            </a:r>
            <a:r>
              <a:rPr lang="en-US" strike="sngStrike" dirty="0" err="1"/>
              <a:t>Assuemd</a:t>
            </a:r>
            <a:r>
              <a:rPr lang="en-US" strike="sngStrike" dirty="0"/>
              <a:t>: avg </a:t>
            </a:r>
            <a:r>
              <a:rPr lang="en-US" dirty="0"/>
              <a:t>(BASELINE).</a:t>
            </a:r>
            <a:r>
              <a:rPr lang="en-US" dirty="0" err="1"/>
              <a:t>eval.calc</a:t>
            </a:r>
            <a:r>
              <a:rPr lang="en-US" dirty="0"/>
              <a:t>(</a:t>
            </a:r>
            <a:r>
              <a:rPr lang="en-US" dirty="0" err="1"/>
              <a:t>daily,montly,yeliy</a:t>
            </a:r>
            <a:r>
              <a:rPr lang="en-US" dirty="0"/>
              <a:t>)</a:t>
            </a:r>
          </a:p>
          <a:p>
            <a:r>
              <a:rPr lang="en-US" strike="sngStrike" dirty="0"/>
              <a:t>Brings boy </a:t>
            </a:r>
            <a:r>
              <a:rPr lang="en-US" dirty="0"/>
              <a:t>HOCME:AUSLSEAR </a:t>
            </a:r>
            <a:r>
              <a:rPr lang="en-US" strike="sngStrike" dirty="0"/>
              <a:t>to </a:t>
            </a:r>
            <a:r>
              <a:rPr lang="en-US" strike="sngStrike" dirty="0" err="1"/>
              <a:t>pizzaria</a:t>
            </a:r>
            <a:endParaRPr lang="en-US" strike="sngStrike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DB12235-8002-4496-AFD7-8F33CF160D02}"/>
              </a:ext>
            </a:extLst>
          </p:cNvPr>
          <p:cNvCxnSpPr/>
          <p:nvPr/>
        </p:nvCxnSpPr>
        <p:spPr>
          <a:xfrm flipH="1" flipV="1">
            <a:off x="4042374" y="4281625"/>
            <a:ext cx="2809681" cy="108495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B138F25-669D-44D6-97C4-6034F7362F0C}"/>
              </a:ext>
            </a:extLst>
          </p:cNvPr>
          <p:cNvSpPr txBox="1"/>
          <p:nvPr/>
        </p:nvSpPr>
        <p:spPr>
          <a:xfrm rot="1311184">
            <a:off x="4783450" y="4827045"/>
            <a:ext cx="1342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AUSCHWITZ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232E6EC-207D-41D3-81F4-119CA84F5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38" y="3626638"/>
            <a:ext cx="231400" cy="2314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9BA1276-4725-4BCD-A43F-0AB838C68E5A}"/>
              </a:ext>
            </a:extLst>
          </p:cNvPr>
          <p:cNvSpPr txBox="1"/>
          <p:nvPr/>
        </p:nvSpPr>
        <p:spPr>
          <a:xfrm>
            <a:off x="753964" y="3626638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GOD</a:t>
            </a:r>
            <a:r>
              <a:rPr lang="en-US" dirty="0" err="1"/>
              <a:t>.</a:t>
            </a:r>
            <a:r>
              <a:rPr lang="en-US" sz="800" strike="sngStrike" dirty="0" err="1"/>
              <a:t>wine</a:t>
            </a:r>
            <a:endParaRPr lang="en-US" sz="800" strike="sngStrike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0A72DB1-04FA-4C59-AC56-DE08D7131569}"/>
              </a:ext>
            </a:extLst>
          </p:cNvPr>
          <p:cNvCxnSpPr/>
          <p:nvPr/>
        </p:nvCxnSpPr>
        <p:spPr>
          <a:xfrm flipV="1">
            <a:off x="943920" y="3526837"/>
            <a:ext cx="367160" cy="342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69DBCBD-E580-45A8-B3A2-DC63BB1560E2}"/>
              </a:ext>
            </a:extLst>
          </p:cNvPr>
          <p:cNvCxnSpPr/>
          <p:nvPr/>
        </p:nvCxnSpPr>
        <p:spPr>
          <a:xfrm flipV="1">
            <a:off x="10230678" y="5155096"/>
            <a:ext cx="1934818" cy="41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CE0C21D-112A-49D5-8FAB-F8D4EAF1E33F}"/>
              </a:ext>
            </a:extLst>
          </p:cNvPr>
          <p:cNvSpPr txBox="1"/>
          <p:nvPr/>
        </p:nvSpPr>
        <p:spPr>
          <a:xfrm>
            <a:off x="8203564" y="4717614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!HOCM:BILL.ABIALBITY.CPVA</a:t>
            </a:r>
          </a:p>
        </p:txBody>
      </p:sp>
    </p:spTree>
    <p:extLst>
      <p:ext uri="{BB962C8B-B14F-4D97-AF65-F5344CB8AC3E}">
        <p14:creationId xmlns:p14="http://schemas.microsoft.com/office/powerpoint/2010/main" val="497560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269C26-5D61-4167-8C9B-34919FD51337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4652BC-6BEC-452D-8ED4-23FD9CE40AE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5D6E14-BEDE-430A-8402-FA9A56B9D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77" y="1831837"/>
            <a:ext cx="1370377" cy="19185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6EE3D7-6CF0-49D8-9020-B4F7B7DB5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325" y="1831837"/>
            <a:ext cx="1370377" cy="19185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576D4F-0506-4E74-B159-A0B012F48843}"/>
              </a:ext>
            </a:extLst>
          </p:cNvPr>
          <p:cNvSpPr/>
          <p:nvPr/>
        </p:nvSpPr>
        <p:spPr>
          <a:xfrm>
            <a:off x="3897972" y="4349270"/>
            <a:ext cx="404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Brings boy </a:t>
            </a:r>
            <a:r>
              <a:rPr lang="en-US" dirty="0"/>
              <a:t>!HOCME:AUSLSEAR </a:t>
            </a:r>
            <a:r>
              <a:rPr lang="en-US" strike="sngStrike" dirty="0"/>
              <a:t>to </a:t>
            </a:r>
            <a:r>
              <a:rPr lang="en-US" strike="sngStrike" dirty="0" err="1"/>
              <a:t>pizzaria</a:t>
            </a:r>
            <a:endParaRPr lang="en-US" strike="sngStrik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C212E6-7ADB-4AAC-AEB3-99662608EC49}"/>
              </a:ext>
            </a:extLst>
          </p:cNvPr>
          <p:cNvSpPr txBox="1"/>
          <p:nvPr/>
        </p:nvSpPr>
        <p:spPr>
          <a:xfrm>
            <a:off x="3763617" y="54333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AB375-520D-4928-8186-814368AE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46" y="1435100"/>
            <a:ext cx="1885950" cy="494347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45B637-F4A1-492D-8596-0E500994E740}"/>
              </a:ext>
            </a:extLst>
          </p:cNvPr>
          <p:cNvCxnSpPr/>
          <p:nvPr/>
        </p:nvCxnSpPr>
        <p:spPr>
          <a:xfrm flipH="1" flipV="1">
            <a:off x="3551274" y="5039833"/>
            <a:ext cx="212343" cy="223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0DD763D-0263-477B-B7C6-16FC3C340215}"/>
              </a:ext>
            </a:extLst>
          </p:cNvPr>
          <p:cNvSpPr txBox="1"/>
          <p:nvPr/>
        </p:nvSpPr>
        <p:spPr>
          <a:xfrm>
            <a:off x="3211033" y="4718602"/>
            <a:ext cx="574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eval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AC3B24-2829-4C7A-B81D-D3AB73E29C45}"/>
              </a:ext>
            </a:extLst>
          </p:cNvPr>
          <p:cNvCxnSpPr/>
          <p:nvPr/>
        </p:nvCxnSpPr>
        <p:spPr>
          <a:xfrm flipH="1" flipV="1">
            <a:off x="2796363" y="2073349"/>
            <a:ext cx="414670" cy="2460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53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269C26-5D61-4167-8C9B-34919FD51337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4652BC-6BEC-452D-8ED4-23FD9CE40AE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AACC12-940B-4140-A9DD-FCF1EA246251}"/>
              </a:ext>
            </a:extLst>
          </p:cNvPr>
          <p:cNvSpPr/>
          <p:nvPr/>
        </p:nvSpPr>
        <p:spPr>
          <a:xfrm>
            <a:off x="3243937" y="1337673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!HOCM:BILL.ABIALBITY.CPVA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4C1E4-A224-4947-BA5A-E1A2A13A4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856" y="2181078"/>
            <a:ext cx="7906479" cy="3719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4AD8F8-6D89-430F-9259-3411D93A4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6" y="909342"/>
            <a:ext cx="2765294" cy="16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3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76247D-5DB7-445F-B055-4098883E0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37" y="1963737"/>
            <a:ext cx="2143125" cy="2143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7F995C-9DAA-4AAF-A5B6-A9C8F62D3669}"/>
              </a:ext>
            </a:extLst>
          </p:cNvPr>
          <p:cNvCxnSpPr/>
          <p:nvPr/>
        </p:nvCxnSpPr>
        <p:spPr>
          <a:xfrm flipV="1">
            <a:off x="1130300" y="1435100"/>
            <a:ext cx="4064000" cy="3414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F254AA-925D-401E-AAD4-03A623F66B30}"/>
              </a:ext>
            </a:extLst>
          </p:cNvPr>
          <p:cNvSpPr txBox="1"/>
          <p:nvPr/>
        </p:nvSpPr>
        <p:spPr>
          <a:xfrm>
            <a:off x="2057400" y="12954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3570620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BDFA27-5A89-4670-B4D9-ADBC808F6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46" y="3098507"/>
            <a:ext cx="5731281" cy="31879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7EAF77-15C9-44A1-B28C-8B4BD6C27AB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40AEC3-76C4-43A3-8D55-CB0C5F7D9140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857C3E-48D1-44FF-9864-0908ECFC3317}"/>
              </a:ext>
            </a:extLst>
          </p:cNvPr>
          <p:cNvSpPr/>
          <p:nvPr/>
        </p:nvSpPr>
        <p:spPr>
          <a:xfrm>
            <a:off x="3243937" y="1337673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!HOCM:BILL.ABIALBITY.CPVA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55C70-05CC-43C7-B43F-7558DBABC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6" y="909342"/>
            <a:ext cx="2765294" cy="1641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094BBB-C54D-4B2D-9908-48FDF35E65CD}"/>
              </a:ext>
            </a:extLst>
          </p:cNvPr>
          <p:cNvSpPr txBox="1"/>
          <p:nvPr/>
        </p:nvSpPr>
        <p:spPr>
          <a:xfrm>
            <a:off x="2845870" y="4641186"/>
            <a:ext cx="577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J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6B6596-ABDD-44BF-A047-3EA223FBEBFD}"/>
              </a:ext>
            </a:extLst>
          </p:cNvPr>
          <p:cNvSpPr/>
          <p:nvPr/>
        </p:nvSpPr>
        <p:spPr>
          <a:xfrm>
            <a:off x="10176101" y="4424548"/>
            <a:ext cx="85472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B809D-D772-4C68-9EF0-2D484399000A}"/>
              </a:ext>
            </a:extLst>
          </p:cNvPr>
          <p:cNvSpPr txBox="1"/>
          <p:nvPr/>
        </p:nvSpPr>
        <p:spPr>
          <a:xfrm>
            <a:off x="7262037" y="2328530"/>
            <a:ext cx="4035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HOMICDIE:NANA </a:t>
            </a:r>
            <a:r>
              <a:rPr lang="en-US" strike="sngStrike" dirty="0"/>
              <a:t>scrabble, freed </a:t>
            </a:r>
            <a:r>
              <a:rPr lang="en-US" strike="sngStrike" dirty="0" err="1"/>
              <a:t>gary</a:t>
            </a:r>
            <a:endParaRPr lang="en-US" strike="sngStrike" dirty="0"/>
          </a:p>
          <a:p>
            <a:r>
              <a:rPr lang="en-US" dirty="0"/>
              <a:t>CONSTINT</a:t>
            </a:r>
            <a:r>
              <a:rPr lang="en-US" strike="sngStrike" dirty="0"/>
              <a:t>:(copy</a:t>
            </a:r>
            <a:r>
              <a:rPr lang="en-US" dirty="0"/>
              <a:t>) NAMCHANGE(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pizza)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9025-41B4-423B-AA40-AA96ADD008F9}"/>
              </a:ext>
            </a:extLst>
          </p:cNvPr>
          <p:cNvSpPr txBox="1"/>
          <p:nvPr/>
        </p:nvSpPr>
        <p:spPr>
          <a:xfrm>
            <a:off x="3243937" y="1729876"/>
            <a:ext cx="5070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!41.1HOMCE:CHANGLROE.nonPoclChart.!AVAIBLITY</a:t>
            </a:r>
          </a:p>
          <a:p>
            <a:r>
              <a:rPr lang="en-US" dirty="0"/>
              <a:t>2023-1990=35</a:t>
            </a:r>
          </a:p>
          <a:p>
            <a:r>
              <a:rPr lang="en-US" dirty="0"/>
              <a:t>1980-2023=43Y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FD909-FDD2-41EF-A2E8-D89FB498FDED}"/>
              </a:ext>
            </a:extLst>
          </p:cNvPr>
          <p:cNvSpPr txBox="1"/>
          <p:nvPr/>
        </p:nvSpPr>
        <p:spPr>
          <a:xfrm>
            <a:off x="5621071" y="155188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MLK(</a:t>
            </a:r>
            <a:r>
              <a:rPr lang="en-US" sz="800" strike="sngStrike" dirty="0"/>
              <a:t>Performance Evaluations</a:t>
            </a:r>
            <a:r>
              <a:rPr lang="en-US" sz="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885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E431B5-FD9C-4C34-9863-A086598A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28" y="2914714"/>
            <a:ext cx="857143" cy="10285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EC31B9-5344-45E5-9C9E-FAA18DEF6D4B}"/>
              </a:ext>
            </a:extLst>
          </p:cNvPr>
          <p:cNvCxnSpPr/>
          <p:nvPr/>
        </p:nvCxnSpPr>
        <p:spPr>
          <a:xfrm>
            <a:off x="5152971" y="2392326"/>
            <a:ext cx="2743200" cy="2466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A707A15-EA4D-492F-A1CA-2A1CED227836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D10CE-AAE9-4AD4-BC25-D7995E733FDD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801B6-B31A-4C24-8A6C-AB1440010C14}"/>
              </a:ext>
            </a:extLst>
          </p:cNvPr>
          <p:cNvSpPr txBox="1"/>
          <p:nvPr/>
        </p:nvSpPr>
        <p:spPr>
          <a:xfrm>
            <a:off x="5252484" y="2073349"/>
            <a:ext cx="404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1988</a:t>
            </a:r>
            <a:r>
              <a:rPr lang="en-US" dirty="0"/>
              <a:t> Elke meets Mattias </a:t>
            </a:r>
            <a:r>
              <a:rPr lang="en-US" dirty="0" err="1"/>
              <a:t>Vitchrecs</a:t>
            </a:r>
            <a:r>
              <a:rPr lang="en-US" dirty="0"/>
              <a:t> Father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E6444-BFC9-46EA-90D6-75249EF49A3C}"/>
              </a:ext>
            </a:extLst>
          </p:cNvPr>
          <p:cNvSpPr txBox="1"/>
          <p:nvPr/>
        </p:nvSpPr>
        <p:spPr>
          <a:xfrm>
            <a:off x="1594883" y="5858796"/>
            <a:ext cx="396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000.tw.pns. </a:t>
            </a:r>
            <a:r>
              <a:rPr lang="en-US" dirty="0" err="1"/>
              <a:t>Lary</a:t>
            </a:r>
            <a:r>
              <a:rPr lang="en-US" dirty="0"/>
              <a:t> page and </a:t>
            </a:r>
            <a:r>
              <a:rPr lang="en-US" dirty="0" err="1"/>
              <a:t>serbary</a:t>
            </a:r>
            <a:r>
              <a:rPr lang="en-US" dirty="0"/>
              <a:t> </a:t>
            </a:r>
            <a:r>
              <a:rPr lang="en-US" dirty="0" err="1"/>
              <a:t>gring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0FFA7-9ECB-4889-8AC4-0DFBB622E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732" y="5858796"/>
            <a:ext cx="2316219" cy="41361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CBA398-E8EB-4C87-AD6A-7DEFD23BA5F4}"/>
              </a:ext>
            </a:extLst>
          </p:cNvPr>
          <p:cNvCxnSpPr/>
          <p:nvPr/>
        </p:nvCxnSpPr>
        <p:spPr>
          <a:xfrm flipV="1">
            <a:off x="2838893" y="6043462"/>
            <a:ext cx="5167423" cy="221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10CF39B-13D8-477E-BAA8-5FF7B225D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028" y="2945093"/>
            <a:ext cx="1362407" cy="99460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F79EE2-9181-4D44-B8CA-57ED92661CA9}"/>
              </a:ext>
            </a:extLst>
          </p:cNvPr>
          <p:cNvCxnSpPr/>
          <p:nvPr/>
        </p:nvCxnSpPr>
        <p:spPr>
          <a:xfrm>
            <a:off x="6770834" y="2468875"/>
            <a:ext cx="2743200" cy="2466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D108BB-A09B-4AA6-B28B-10170DDF761B}"/>
              </a:ext>
            </a:extLst>
          </p:cNvPr>
          <p:cNvSpPr txBox="1"/>
          <p:nvPr/>
        </p:nvSpPr>
        <p:spPr>
          <a:xfrm>
            <a:off x="5802697" y="2346580"/>
            <a:ext cx="475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MAINSTEET(</a:t>
            </a:r>
            <a:r>
              <a:rPr lang="en-US" dirty="0" err="1"/>
              <a:t>Roth.MARY.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babsi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nachecafe</a:t>
            </a:r>
            <a:r>
              <a:rPr lang="en-US" sz="800" strike="sngStrike" dirty="0"/>
              <a:t> singer sex bed </a:t>
            </a:r>
            <a:r>
              <a:rPr lang="en-US" sz="800" strike="sngStrike" dirty="0" err="1"/>
              <a:t>matthia</a:t>
            </a:r>
            <a:r>
              <a:rPr lang="en-US" sz="800" strike="sngStrike" dirty="0"/>
              <a:t> and </a:t>
            </a:r>
            <a:r>
              <a:rPr lang="en-US" sz="800" strike="sngStrike" dirty="0" err="1"/>
              <a:t>babs</a:t>
            </a:r>
            <a:r>
              <a:rPr lang="en-US" sz="800" strike="sngStrike" dirty="0"/>
              <a:t>))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683444-97B8-43B5-B987-CD2B1992B591}"/>
              </a:ext>
            </a:extLst>
          </p:cNvPr>
          <p:cNvCxnSpPr/>
          <p:nvPr/>
        </p:nvCxnSpPr>
        <p:spPr>
          <a:xfrm>
            <a:off x="5996763" y="2229799"/>
            <a:ext cx="3795823" cy="38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C047A-E0E0-4721-964A-662521C61D52}"/>
              </a:ext>
            </a:extLst>
          </p:cNvPr>
          <p:cNvSpPr/>
          <p:nvPr/>
        </p:nvSpPr>
        <p:spPr>
          <a:xfrm>
            <a:off x="3602217" y="1273751"/>
            <a:ext cx="4292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!HOCM:BILL.ABIALBITY.CPVA.VP GERMANY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FB677A-9162-40A3-B66E-9A4FC5ED3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5" y="1431129"/>
            <a:ext cx="1895475" cy="24193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21020A-5790-4027-8842-12BC16D442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976" y="3080159"/>
            <a:ext cx="1142482" cy="11424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2992C59-9581-4A56-B0AB-E68BB8B835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94" y="2841195"/>
            <a:ext cx="450902" cy="60120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6399E2-CF08-4243-ACD9-F39485E66AB8}"/>
              </a:ext>
            </a:extLst>
          </p:cNvPr>
          <p:cNvCxnSpPr/>
          <p:nvPr/>
        </p:nvCxnSpPr>
        <p:spPr>
          <a:xfrm flipH="1">
            <a:off x="4051005" y="1643083"/>
            <a:ext cx="1101966" cy="997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65513EE-F0FC-4533-A6F4-52F0A42F766D}"/>
              </a:ext>
            </a:extLst>
          </p:cNvPr>
          <p:cNvCxnSpPr/>
          <p:nvPr/>
        </p:nvCxnSpPr>
        <p:spPr>
          <a:xfrm flipH="1">
            <a:off x="2658140" y="1643083"/>
            <a:ext cx="2222204" cy="313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95CC3F03-6888-4104-9E8C-FCCF527D1A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67" y="4919595"/>
            <a:ext cx="2847975" cy="1600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8EB6C57-407E-4EBD-9379-0C311D3E7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704" y="5680501"/>
            <a:ext cx="907122" cy="509687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690133-2340-4E67-9830-D411B3BC51A3}"/>
              </a:ext>
            </a:extLst>
          </p:cNvPr>
          <p:cNvCxnSpPr/>
          <p:nvPr/>
        </p:nvCxnSpPr>
        <p:spPr>
          <a:xfrm>
            <a:off x="6209414" y="5326912"/>
            <a:ext cx="561420" cy="11928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557C654-4C2A-45BC-8CC7-F9CCC0A5F742}"/>
              </a:ext>
            </a:extLst>
          </p:cNvPr>
          <p:cNvSpPr txBox="1"/>
          <p:nvPr/>
        </p:nvSpPr>
        <p:spPr>
          <a:xfrm>
            <a:off x="2603420" y="4687871"/>
            <a:ext cx="208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INT.FBI:KIDNAPPING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4219CE-A569-4A55-A4A4-157A4DE25461}"/>
              </a:ext>
            </a:extLst>
          </p:cNvPr>
          <p:cNvCxnSpPr/>
          <p:nvPr/>
        </p:nvCxnSpPr>
        <p:spPr>
          <a:xfrm flipH="1" flipV="1">
            <a:off x="4508205" y="5057203"/>
            <a:ext cx="177388" cy="16306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278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88A694C-3906-4EDC-BC99-C2C70E2AB059}"/>
              </a:ext>
            </a:extLst>
          </p:cNvPr>
          <p:cNvSpPr/>
          <p:nvPr/>
        </p:nvSpPr>
        <p:spPr>
          <a:xfrm>
            <a:off x="3830159" y="2164050"/>
            <a:ext cx="1887512" cy="5001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3F926-89B1-40A6-BB48-F4CB5F3F78EC}"/>
              </a:ext>
            </a:extLst>
          </p:cNvPr>
          <p:cNvSpPr/>
          <p:nvPr/>
        </p:nvSpPr>
        <p:spPr>
          <a:xfrm>
            <a:off x="1201479" y="1733107"/>
            <a:ext cx="2371061" cy="6379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269C26-5D61-4167-8C9B-34919FD51337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4652BC-6BEC-452D-8ED4-23FD9CE40AE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D30D5-77A8-4AD4-80EA-AC6BD113AF88}"/>
              </a:ext>
            </a:extLst>
          </p:cNvPr>
          <p:cNvSpPr txBox="1"/>
          <p:nvPr/>
        </p:nvSpPr>
        <p:spPr>
          <a:xfrm>
            <a:off x="1307805" y="1733107"/>
            <a:ext cx="211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Max-Planck-</a:t>
            </a:r>
            <a:r>
              <a:rPr lang="en-US" strike="sngStrike" dirty="0" err="1"/>
              <a:t>Instutue</a:t>
            </a:r>
            <a:endParaRPr lang="en-US" strike="sngStrik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E2C08-7117-43D2-BB35-81304FD09EE8}"/>
              </a:ext>
            </a:extLst>
          </p:cNvPr>
          <p:cNvSpPr txBox="1"/>
          <p:nvPr/>
        </p:nvSpPr>
        <p:spPr>
          <a:xfrm>
            <a:off x="3795823" y="2102439"/>
            <a:ext cx="443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Dr. Dr. Prof. </a:t>
            </a:r>
            <a:r>
              <a:rPr lang="en-US" b="1" dirty="0" err="1"/>
              <a:t>Joesphe</a:t>
            </a:r>
            <a:r>
              <a:rPr lang="en-US" dirty="0"/>
              <a:t>: </a:t>
            </a:r>
            <a:r>
              <a:rPr lang="en-US" strike="sngStrike" dirty="0"/>
              <a:t>So and then, Max-Plank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6806D3-BAB3-40C7-9AEC-4BF132617A4F}"/>
              </a:ext>
            </a:extLst>
          </p:cNvPr>
          <p:cNvCxnSpPr/>
          <p:nvPr/>
        </p:nvCxnSpPr>
        <p:spPr>
          <a:xfrm flipH="1">
            <a:off x="4827181" y="1733107"/>
            <a:ext cx="680484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6E2AD92-94E2-485C-92A8-E545BF695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842" y="1858995"/>
            <a:ext cx="2762250" cy="16573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4BB506D-AF50-4E9E-ABAD-85DEDD29EECA}"/>
              </a:ext>
            </a:extLst>
          </p:cNvPr>
          <p:cNvSpPr/>
          <p:nvPr/>
        </p:nvSpPr>
        <p:spPr>
          <a:xfrm>
            <a:off x="8258092" y="1489663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trike="sngStrike" dirty="0">
                <a:solidFill>
                  <a:srgbClr val="202124"/>
                </a:solidFill>
                <a:effectLst/>
                <a:latin typeface="Roboto"/>
              </a:rPr>
              <a:t>About 34 years</a:t>
            </a:r>
            <a:endParaRPr lang="en-US" strike="sngStrik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88BB12-DE97-49ED-9807-8FA1C00E9D0B}"/>
              </a:ext>
            </a:extLst>
          </p:cNvPr>
          <p:cNvSpPr txBox="1"/>
          <p:nvPr/>
        </p:nvSpPr>
        <p:spPr>
          <a:xfrm>
            <a:off x="6129696" y="971322"/>
            <a:ext cx="529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ATOMCLOCK(SQ.CPVA.PREA.§187)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B0509C-4153-46D4-AA00-17412988C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79" y="3277781"/>
            <a:ext cx="2143125" cy="2143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C5EC33-B181-4070-B8D1-38C54ABA5512}"/>
              </a:ext>
            </a:extLst>
          </p:cNvPr>
          <p:cNvSpPr txBox="1"/>
          <p:nvPr/>
        </p:nvSpPr>
        <p:spPr>
          <a:xfrm>
            <a:off x="3572540" y="3710610"/>
            <a:ext cx="4010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1954</a:t>
            </a:r>
            <a:r>
              <a:rPr lang="en-US" dirty="0"/>
              <a:t> !HOMICIDE:CHANLOR[].</a:t>
            </a:r>
            <a:r>
              <a:rPr lang="en-US" strike="sngStrike" dirty="0" err="1"/>
              <a:t>aei</a:t>
            </a:r>
            <a:endParaRPr lang="en-US" strike="sngStrike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079551D-A54C-44E1-8597-3B47E0A65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842" y="4541607"/>
            <a:ext cx="2789274" cy="139463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34A22B-7EFA-412F-A3C0-4D09AFE9203D}"/>
              </a:ext>
            </a:extLst>
          </p:cNvPr>
          <p:cNvCxnSpPr/>
          <p:nvPr/>
        </p:nvCxnSpPr>
        <p:spPr>
          <a:xfrm flipV="1">
            <a:off x="7942521" y="4678326"/>
            <a:ext cx="563526" cy="560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25315E-B622-4C10-B33A-B951A139EE67}"/>
              </a:ext>
            </a:extLst>
          </p:cNvPr>
          <p:cNvCxnSpPr/>
          <p:nvPr/>
        </p:nvCxnSpPr>
        <p:spPr>
          <a:xfrm>
            <a:off x="6655981" y="2687670"/>
            <a:ext cx="1568303" cy="1299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E831B5D-95F5-46B0-A0EC-EB3BD0EE1DC1}"/>
              </a:ext>
            </a:extLst>
          </p:cNvPr>
          <p:cNvSpPr txBox="1"/>
          <p:nvPr/>
        </p:nvSpPr>
        <p:spPr>
          <a:xfrm>
            <a:off x="6794205" y="2841103"/>
            <a:ext cx="54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BFEE2E-AD60-4A6D-BA97-8827AF48E900}"/>
              </a:ext>
            </a:extLst>
          </p:cNvPr>
          <p:cNvCxnSpPr>
            <a:cxnSpLocks/>
          </p:cNvCxnSpPr>
          <p:nvPr/>
        </p:nvCxnSpPr>
        <p:spPr>
          <a:xfrm flipH="1" flipV="1">
            <a:off x="6428045" y="2881935"/>
            <a:ext cx="1674850" cy="1361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CB1989CB-A623-4E37-8087-FF45F0839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54" y="917387"/>
            <a:ext cx="685775" cy="96915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F01BF09-CF10-4C2E-BB0E-CB95E6D6E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40" y="1071675"/>
            <a:ext cx="685775" cy="96915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A9152E1-0A8C-45AC-9F2B-488E03C93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72" y="1147281"/>
            <a:ext cx="685775" cy="969153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BD23A6-228B-4F56-9631-A6EB0EF52AF9}"/>
              </a:ext>
            </a:extLst>
          </p:cNvPr>
          <p:cNvCxnSpPr/>
          <p:nvPr/>
        </p:nvCxnSpPr>
        <p:spPr>
          <a:xfrm flipV="1">
            <a:off x="8920716" y="1489663"/>
            <a:ext cx="2502865" cy="2497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F238C092-4743-4A86-9156-84BDA9FFA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908" y="1782472"/>
            <a:ext cx="1529542" cy="191192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3E83D54-5DE4-4974-9507-9C8127583222}"/>
              </a:ext>
            </a:extLst>
          </p:cNvPr>
          <p:cNvSpPr txBox="1"/>
          <p:nvPr/>
        </p:nvSpPr>
        <p:spPr>
          <a:xfrm>
            <a:off x="10302949" y="1631857"/>
            <a:ext cx="176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3000 </a:t>
            </a:r>
            <a:r>
              <a:rPr lang="en-US" dirty="0" err="1"/>
              <a:t>Famly</a:t>
            </a:r>
            <a:r>
              <a:rPr lang="en-US" dirty="0"/>
              <a:t> Debt</a:t>
            </a:r>
          </a:p>
        </p:txBody>
      </p:sp>
    </p:spTree>
    <p:extLst>
      <p:ext uri="{BB962C8B-B14F-4D97-AF65-F5344CB8AC3E}">
        <p14:creationId xmlns:p14="http://schemas.microsoft.com/office/powerpoint/2010/main" val="3965351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E431B5-FD9C-4C34-9863-A086598A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394" y="3010793"/>
            <a:ext cx="857143" cy="10285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EC31B9-5344-45E5-9C9E-FAA18DEF6D4B}"/>
              </a:ext>
            </a:extLst>
          </p:cNvPr>
          <p:cNvCxnSpPr/>
          <p:nvPr/>
        </p:nvCxnSpPr>
        <p:spPr>
          <a:xfrm>
            <a:off x="1734937" y="2488405"/>
            <a:ext cx="2743200" cy="2466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A707A15-EA4D-492F-A1CA-2A1CED227836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D10CE-AAE9-4AD4-BC25-D7995E733FDD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0CF39B-13D8-477E-BAA8-5FF7B225D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94" y="3041172"/>
            <a:ext cx="1362407" cy="99460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F79EE2-9181-4D44-B8CA-57ED92661CA9}"/>
              </a:ext>
            </a:extLst>
          </p:cNvPr>
          <p:cNvCxnSpPr/>
          <p:nvPr/>
        </p:nvCxnSpPr>
        <p:spPr>
          <a:xfrm>
            <a:off x="3359169" y="2422918"/>
            <a:ext cx="2743200" cy="2466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90B2AD7-8BB3-46A0-98DA-5606387019E0}"/>
              </a:ext>
            </a:extLst>
          </p:cNvPr>
          <p:cNvSpPr/>
          <p:nvPr/>
        </p:nvSpPr>
        <p:spPr>
          <a:xfrm>
            <a:off x="6204991" y="3244334"/>
            <a:ext cx="3460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ATOMCLOCK(SQ.CPVA.PREA.§187)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27250-897C-4E4D-B003-B5B769E36FE2}"/>
              </a:ext>
            </a:extLst>
          </p:cNvPr>
          <p:cNvSpPr txBox="1"/>
          <p:nvPr/>
        </p:nvSpPr>
        <p:spPr>
          <a:xfrm>
            <a:off x="2059534" y="2603187"/>
            <a:ext cx="347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41.WWI</a:t>
            </a:r>
            <a:r>
              <a:rPr lang="en-US" strike="sngStrike" dirty="0"/>
              <a:t>.”tootsie”.!</a:t>
            </a:r>
            <a:r>
              <a:rPr lang="en-US" b="1" dirty="0"/>
              <a:t>HOMCEI:KYSTAL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35C965-680B-40B6-A553-AB3505F2F722}"/>
              </a:ext>
            </a:extLst>
          </p:cNvPr>
          <p:cNvSpPr/>
          <p:nvPr/>
        </p:nvSpPr>
        <p:spPr>
          <a:xfrm>
            <a:off x="2970469" y="6101834"/>
            <a:ext cx="3079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https://www.bundestag.de/ips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64B0D-B897-4DD9-A882-D7249ED95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991" y="6101834"/>
            <a:ext cx="981908" cy="60895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4D60EB-06C4-4062-9BDC-7FBBD8ECA91B}"/>
              </a:ext>
            </a:extLst>
          </p:cNvPr>
          <p:cNvCxnSpPr/>
          <p:nvPr/>
        </p:nvCxnSpPr>
        <p:spPr>
          <a:xfrm flipV="1">
            <a:off x="3106537" y="6188149"/>
            <a:ext cx="4485110" cy="9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82996E-9DAC-4913-AD37-025122F71A4A}"/>
              </a:ext>
            </a:extLst>
          </p:cNvPr>
          <p:cNvCxnSpPr/>
          <p:nvPr/>
        </p:nvCxnSpPr>
        <p:spPr>
          <a:xfrm flipV="1">
            <a:off x="6096000" y="6406310"/>
            <a:ext cx="1495647" cy="304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20DA136-6BDA-44C6-8CE9-F8C7B131A4AD}"/>
              </a:ext>
            </a:extLst>
          </p:cNvPr>
          <p:cNvSpPr txBox="1"/>
          <p:nvPr/>
        </p:nvSpPr>
        <p:spPr>
          <a:xfrm>
            <a:off x="8773604" y="3851115"/>
            <a:ext cx="246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“2 people missing, live!”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FD77182-818A-4DA2-BCB7-4F84E2AEE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404" y="3525078"/>
            <a:ext cx="2552700" cy="17907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577E6E-22B7-4F0D-9ED2-ACB9DA9A4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066" y="3522271"/>
            <a:ext cx="665424" cy="98728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C30AE19-34C3-4253-8AF3-98AB1CBB2CFA}"/>
              </a:ext>
            </a:extLst>
          </p:cNvPr>
          <p:cNvSpPr txBox="1"/>
          <p:nvPr/>
        </p:nvSpPr>
        <p:spPr>
          <a:xfrm>
            <a:off x="4149842" y="2849408"/>
            <a:ext cx="10374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41.</a:t>
            </a:r>
            <a:r>
              <a:rPr lang="en-US" sz="800" strike="sngStrike" dirty="0"/>
              <a:t>Tyson and </a:t>
            </a:r>
            <a:r>
              <a:rPr lang="en-US" sz="800" strike="sngStrike" dirty="0" err="1"/>
              <a:t>densie</a:t>
            </a:r>
            <a:endParaRPr lang="en-US" sz="800" strike="sngStrik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45D509-30B8-4000-A027-706961E74D37}"/>
              </a:ext>
            </a:extLst>
          </p:cNvPr>
          <p:cNvSpPr txBox="1"/>
          <p:nvPr/>
        </p:nvSpPr>
        <p:spPr>
          <a:xfrm>
            <a:off x="1552353" y="4795284"/>
            <a:ext cx="2073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AVAIBLITY.FBI:WMD: </a:t>
            </a:r>
            <a:r>
              <a:rPr lang="en-US" sz="800" strike="sngStrike" dirty="0" err="1"/>
              <a:t>micehaofot.ronsons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025545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07190B9D-E1F6-4E98-8177-7032334A2849}"/>
              </a:ext>
            </a:extLst>
          </p:cNvPr>
          <p:cNvSpPr/>
          <p:nvPr/>
        </p:nvSpPr>
        <p:spPr>
          <a:xfrm>
            <a:off x="8763873" y="4298837"/>
            <a:ext cx="1299670" cy="4678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Stanford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85FF9-7E7A-47FF-8C65-9518E3D90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50" y="2557462"/>
            <a:ext cx="2628900" cy="1743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88CEFD-30E0-4E8F-81B0-494E006FB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63" y="1685924"/>
            <a:ext cx="2619375" cy="1743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21E898-570C-42B6-B0D7-FA8B1F39EA64}"/>
              </a:ext>
            </a:extLst>
          </p:cNvPr>
          <p:cNvSpPr txBox="1"/>
          <p:nvPr/>
        </p:nvSpPr>
        <p:spPr>
          <a:xfrm>
            <a:off x="6826102" y="1201479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John </a:t>
            </a:r>
            <a:r>
              <a:rPr lang="en-US" strike="sngStrike" dirty="0" err="1"/>
              <a:t>elway</a:t>
            </a:r>
            <a:endParaRPr lang="en-US" strike="sngStrik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9296D-A367-4130-A60C-AC66291105EA}"/>
              </a:ext>
            </a:extLst>
          </p:cNvPr>
          <p:cNvSpPr txBox="1"/>
          <p:nvPr/>
        </p:nvSpPr>
        <p:spPr>
          <a:xfrm>
            <a:off x="6932427" y="1462682"/>
            <a:ext cx="5058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Super </a:t>
            </a:r>
            <a:r>
              <a:rPr lang="en-US" strike="sngStrike" dirty="0" err="1"/>
              <a:t>mari</a:t>
            </a:r>
            <a:r>
              <a:rPr lang="en-US" strike="sngStrike" dirty="0"/>
              <a:t> </a:t>
            </a:r>
            <a:r>
              <a:rPr lang="en-US" strike="sngStrike" dirty="0" err="1"/>
              <a:t>unliimte</a:t>
            </a:r>
            <a:r>
              <a:rPr lang="en-US" strike="sngStrike" dirty="0"/>
              <a:t> lives Level 3-1 </a:t>
            </a:r>
            <a:r>
              <a:rPr lang="en-US" strike="sngStrike" dirty="0" err="1"/>
              <a:t>turnkin</a:t>
            </a:r>
            <a:r>
              <a:rPr lang="en-US" strike="sngStrike" dirty="0"/>
              <a:t> hope flag</a:t>
            </a:r>
          </a:p>
          <a:p>
            <a:r>
              <a:rPr lang="en-US" strike="sngStrike" dirty="0" err="1"/>
              <a:t>Levoon</a:t>
            </a:r>
            <a:r>
              <a:rPr lang="en-US" strike="sngStrike" dirty="0"/>
              <a:t> </a:t>
            </a:r>
            <a:r>
              <a:rPr lang="en-US" strike="sngStrike" dirty="0" err="1"/>
              <a:t>unlimte</a:t>
            </a:r>
            <a:r>
              <a:rPr lang="en-US" strike="sngStrike" dirty="0"/>
              <a:t> touch downs - </a:t>
            </a:r>
            <a:r>
              <a:rPr lang="en-US" strike="sngStrike" dirty="0" err="1"/>
              <a:t>levon</a:t>
            </a:r>
            <a:endParaRPr lang="en-US" strike="sngStrike" dirty="0"/>
          </a:p>
          <a:p>
            <a:r>
              <a:rPr lang="en-US" strike="sngStrike" dirty="0"/>
              <a:t>w/o book </a:t>
            </a:r>
            <a:r>
              <a:rPr lang="en-US" dirty="0"/>
              <a:t>Foster city Avg- Elementary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C379CC-7705-4BDA-A03B-CF11F5BD96E9}"/>
              </a:ext>
            </a:extLst>
          </p:cNvPr>
          <p:cNvSpPr txBox="1"/>
          <p:nvPr/>
        </p:nvSpPr>
        <p:spPr>
          <a:xfrm>
            <a:off x="6826102" y="733647"/>
            <a:ext cx="282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Roth.</a:t>
            </a:r>
            <a:r>
              <a:rPr lang="en-US" strike="sngStrike" dirty="0" err="1"/>
              <a:t>gary</a:t>
            </a:r>
            <a:r>
              <a:rPr lang="en-US" strike="sngStrike" dirty="0"/>
              <a:t>.!</a:t>
            </a:r>
            <a:r>
              <a:rPr lang="en-US" strike="sngStrike" dirty="0" err="1"/>
              <a:t>fag.hand</a:t>
            </a:r>
            <a:r>
              <a:rPr lang="en-US" strike="sngStrike" dirty="0"/>
              <a:t>: </a:t>
            </a:r>
            <a:r>
              <a:rPr lang="en-US" dirty="0"/>
              <a:t>go long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1D74C3-38BF-45A4-8B4C-3A103986CBB1}"/>
              </a:ext>
            </a:extLst>
          </p:cNvPr>
          <p:cNvCxnSpPr/>
          <p:nvPr/>
        </p:nvCxnSpPr>
        <p:spPr>
          <a:xfrm flipV="1">
            <a:off x="6698512" y="606056"/>
            <a:ext cx="736667" cy="496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AA1FC-A5A1-477C-8B2C-7B3F0CB36D08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F5CE34-D983-481B-ABFA-5CFBC59B0CD6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4BBDC2-2A82-4435-96C7-D0E22203F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27" y="1364182"/>
            <a:ext cx="848278" cy="84827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FECBB2-143C-4D26-B95B-36E03D605585}"/>
              </a:ext>
            </a:extLst>
          </p:cNvPr>
          <p:cNvCxnSpPr/>
          <p:nvPr/>
        </p:nvCxnSpPr>
        <p:spPr>
          <a:xfrm flipV="1">
            <a:off x="8605837" y="952819"/>
            <a:ext cx="1643949" cy="1226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D96F344-7190-4A18-8771-097B2A645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21" y="1102979"/>
            <a:ext cx="760693" cy="5073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EABD8A-619B-44EA-A444-AB0FA6709B94}"/>
              </a:ext>
            </a:extLst>
          </p:cNvPr>
          <p:cNvSpPr txBox="1"/>
          <p:nvPr/>
        </p:nvSpPr>
        <p:spPr>
          <a:xfrm>
            <a:off x="1922888" y="556803"/>
            <a:ext cx="33265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INSIDE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1F0E6D6-531C-41EE-851C-B399F66146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511" y="1924347"/>
            <a:ext cx="618394" cy="9356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06734B8-4202-4F24-BE61-18FEC0907238}"/>
              </a:ext>
            </a:extLst>
          </p:cNvPr>
          <p:cNvCxnSpPr/>
          <p:nvPr/>
        </p:nvCxnSpPr>
        <p:spPr>
          <a:xfrm flipV="1">
            <a:off x="8605837" y="854517"/>
            <a:ext cx="1314340" cy="1069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A3CA86B-83B9-447F-8B8A-F10C362CAAED}"/>
              </a:ext>
            </a:extLst>
          </p:cNvPr>
          <p:cNvCxnSpPr/>
          <p:nvPr/>
        </p:nvCxnSpPr>
        <p:spPr>
          <a:xfrm flipV="1">
            <a:off x="10463315" y="1462681"/>
            <a:ext cx="1469458" cy="1283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9701CB-1A81-4967-862B-EA1CD17F0793}"/>
              </a:ext>
            </a:extLst>
          </p:cNvPr>
          <p:cNvCxnSpPr/>
          <p:nvPr/>
        </p:nvCxnSpPr>
        <p:spPr>
          <a:xfrm flipH="1" flipV="1">
            <a:off x="8814391" y="3997842"/>
            <a:ext cx="723014" cy="988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F049D5-E6F8-4303-884C-9F582133CFB7}"/>
              </a:ext>
            </a:extLst>
          </p:cNvPr>
          <p:cNvCxnSpPr/>
          <p:nvPr/>
        </p:nvCxnSpPr>
        <p:spPr>
          <a:xfrm flipV="1">
            <a:off x="5858540" y="2003353"/>
            <a:ext cx="237460" cy="3344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382D83-89AC-4FBE-87DA-19F43FBB7FEF}"/>
              </a:ext>
            </a:extLst>
          </p:cNvPr>
          <p:cNvCxnSpPr/>
          <p:nvPr/>
        </p:nvCxnSpPr>
        <p:spPr>
          <a:xfrm flipV="1">
            <a:off x="7646557" y="3232298"/>
            <a:ext cx="1876444" cy="1754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4CAF872-9752-4455-BCF4-72ABD18C5EF3}"/>
              </a:ext>
            </a:extLst>
          </p:cNvPr>
          <p:cNvSpPr/>
          <p:nvPr/>
        </p:nvSpPr>
        <p:spPr>
          <a:xfrm>
            <a:off x="6592186" y="5188688"/>
            <a:ext cx="3060908" cy="4678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Stanford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B7A670-8992-4541-8AA5-CDA5637DB73F}"/>
              </a:ext>
            </a:extLst>
          </p:cNvPr>
          <p:cNvSpPr txBox="1"/>
          <p:nvPr/>
        </p:nvSpPr>
        <p:spPr>
          <a:xfrm>
            <a:off x="7172990" y="5994399"/>
            <a:ext cx="2432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CPVA.SE-SE.GREENSPAN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43F57F-E2C4-439F-90AB-D50D4A2F7F00}"/>
              </a:ext>
            </a:extLst>
          </p:cNvPr>
          <p:cNvSpPr/>
          <p:nvPr/>
        </p:nvSpPr>
        <p:spPr>
          <a:xfrm>
            <a:off x="922803" y="5830998"/>
            <a:ext cx="2164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super </a:t>
            </a:r>
            <a:r>
              <a:rPr lang="en-US" strike="sngStrike" dirty="0" err="1"/>
              <a:t>mario</a:t>
            </a:r>
            <a:r>
              <a:rPr lang="en-US" strike="sngStrike" dirty="0"/>
              <a:t> level 3-1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99609A-A503-42FD-A6AF-2E97ECE9BD2D}"/>
              </a:ext>
            </a:extLst>
          </p:cNvPr>
          <p:cNvSpPr txBox="1"/>
          <p:nvPr/>
        </p:nvSpPr>
        <p:spPr>
          <a:xfrm>
            <a:off x="2185647" y="6180787"/>
            <a:ext cx="3351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Rdhair</a:t>
            </a:r>
            <a:r>
              <a:rPr lang="en-US" strike="sngStrike" dirty="0"/>
              <a:t> full person, </a:t>
            </a:r>
            <a:r>
              <a:rPr lang="en-US" strike="sngStrike" dirty="0" err="1"/>
              <a:t>kollros</a:t>
            </a:r>
            <a:r>
              <a:rPr lang="en-US" strike="sngStrike" dirty="0"/>
              <a:t>: MARIO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C771086-0BFA-4F3D-A157-D455C9246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028" y="6374684"/>
            <a:ext cx="2559238" cy="406166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1E4311-2904-454A-898B-081D2B1B424B}"/>
              </a:ext>
            </a:extLst>
          </p:cNvPr>
          <p:cNvCxnSpPr>
            <a:cxnSpLocks/>
          </p:cNvCxnSpPr>
          <p:nvPr/>
        </p:nvCxnSpPr>
        <p:spPr>
          <a:xfrm flipV="1">
            <a:off x="103913" y="6421803"/>
            <a:ext cx="3637950" cy="276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B09127-C896-49FE-927A-F80F86CA275C}"/>
              </a:ext>
            </a:extLst>
          </p:cNvPr>
          <p:cNvCxnSpPr>
            <a:cxnSpLocks/>
          </p:cNvCxnSpPr>
          <p:nvPr/>
        </p:nvCxnSpPr>
        <p:spPr>
          <a:xfrm flipV="1">
            <a:off x="256313" y="6574203"/>
            <a:ext cx="3637950" cy="276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95F1A7-2182-4949-8238-53664B1A216D}"/>
              </a:ext>
            </a:extLst>
          </p:cNvPr>
          <p:cNvCxnSpPr>
            <a:cxnSpLocks/>
          </p:cNvCxnSpPr>
          <p:nvPr/>
        </p:nvCxnSpPr>
        <p:spPr>
          <a:xfrm flipV="1">
            <a:off x="408713" y="6726603"/>
            <a:ext cx="3637950" cy="276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C1D4D8-E096-47B1-A4FD-1736874345EC}"/>
              </a:ext>
            </a:extLst>
          </p:cNvPr>
          <p:cNvCxnSpPr>
            <a:cxnSpLocks/>
          </p:cNvCxnSpPr>
          <p:nvPr/>
        </p:nvCxnSpPr>
        <p:spPr>
          <a:xfrm>
            <a:off x="8389092" y="1348384"/>
            <a:ext cx="3232294" cy="10748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6CA5460-538B-4B7D-8651-F096E31509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405" y="5830998"/>
            <a:ext cx="1181894" cy="78831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FFACB3F-72D0-4978-8137-B4623BDD56ED}"/>
              </a:ext>
            </a:extLst>
          </p:cNvPr>
          <p:cNvSpPr txBox="1"/>
          <p:nvPr/>
        </p:nvSpPr>
        <p:spPr>
          <a:xfrm>
            <a:off x="10249786" y="4912242"/>
            <a:ext cx="2935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CPVA.HOCME:CHANLOR[]</a:t>
            </a:r>
          </a:p>
          <a:p>
            <a:r>
              <a:rPr lang="en-US" strike="sngStrike" dirty="0"/>
              <a:t>200 children</a:t>
            </a:r>
          </a:p>
          <a:p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2E2756-48F9-4623-9ACA-2E759FE45632}"/>
              </a:ext>
            </a:extLst>
          </p:cNvPr>
          <p:cNvSpPr/>
          <p:nvPr/>
        </p:nvSpPr>
        <p:spPr>
          <a:xfrm>
            <a:off x="10600660" y="5994399"/>
            <a:ext cx="1386581" cy="7322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FEDREAL </a:t>
            </a:r>
          </a:p>
          <a:p>
            <a:pPr algn="ctr"/>
            <a:r>
              <a:rPr lang="en-US" dirty="0"/>
              <a:t>BANK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26555F-1779-41FE-B395-1A6480C6331A}"/>
              </a:ext>
            </a:extLst>
          </p:cNvPr>
          <p:cNvSpPr txBox="1"/>
          <p:nvPr/>
        </p:nvSpPr>
        <p:spPr>
          <a:xfrm>
            <a:off x="9461805" y="6673083"/>
            <a:ext cx="25891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CPVA.!</a:t>
            </a:r>
            <a:r>
              <a:rPr lang="en-US" sz="800" dirty="0" err="1"/>
              <a:t>HOCME:SJUES:HOMCE:PETER</a:t>
            </a:r>
            <a:r>
              <a:rPr lang="en-US" sz="800" strike="sngStrike" dirty="0" err="1"/>
              <a:t>.ghcheo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mcihaala</a:t>
            </a:r>
            <a:r>
              <a:rPr lang="en-US" sz="800" strike="sngStrike" dirty="0"/>
              <a:t>)</a:t>
            </a:r>
            <a:r>
              <a:rPr lang="en-US" sz="800" dirty="0"/>
              <a:t>.v2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4643E3C-C8B9-4035-BADE-4A72F12558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84287" y="5520988"/>
            <a:ext cx="474198" cy="39399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D08332B-83FC-405B-AD4C-F4853021E5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3846" y="5560695"/>
            <a:ext cx="474198" cy="393998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47A07C-C231-4ED2-95A3-3314C6522FDF}"/>
              </a:ext>
            </a:extLst>
          </p:cNvPr>
          <p:cNvCxnSpPr/>
          <p:nvPr/>
        </p:nvCxnSpPr>
        <p:spPr>
          <a:xfrm flipH="1" flipV="1">
            <a:off x="11198044" y="5520988"/>
            <a:ext cx="789197" cy="3939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26217F9-8820-4284-926D-0E62A378AACD}"/>
              </a:ext>
            </a:extLst>
          </p:cNvPr>
          <p:cNvCxnSpPr/>
          <p:nvPr/>
        </p:nvCxnSpPr>
        <p:spPr>
          <a:xfrm>
            <a:off x="10063543" y="5188688"/>
            <a:ext cx="770165" cy="467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A140AEB-84A2-40A2-B875-276D860227FC}"/>
              </a:ext>
            </a:extLst>
          </p:cNvPr>
          <p:cNvCxnSpPr/>
          <p:nvPr/>
        </p:nvCxnSpPr>
        <p:spPr>
          <a:xfrm flipH="1" flipV="1">
            <a:off x="11350444" y="5673388"/>
            <a:ext cx="789197" cy="3939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2C28C83-B2FB-43D7-936A-3E711A33105A}"/>
              </a:ext>
            </a:extLst>
          </p:cNvPr>
          <p:cNvCxnSpPr>
            <a:cxnSpLocks/>
          </p:cNvCxnSpPr>
          <p:nvPr/>
        </p:nvCxnSpPr>
        <p:spPr>
          <a:xfrm flipH="1" flipV="1">
            <a:off x="10691343" y="5520988"/>
            <a:ext cx="1600699" cy="6987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70BFFCA-0928-43BF-A322-4517D8555A5A}"/>
              </a:ext>
            </a:extLst>
          </p:cNvPr>
          <p:cNvSpPr txBox="1"/>
          <p:nvPr/>
        </p:nvSpPr>
        <p:spPr>
          <a:xfrm>
            <a:off x="9014222" y="4668724"/>
            <a:ext cx="335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CPVA.PREA.HOCM:IS-a-BELL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sovie</a:t>
            </a:r>
            <a:r>
              <a:rPr lang="en-US" sz="800" strike="sngStrike" dirty="0"/>
              <a:t> union)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9D96BD6-FD7F-4095-93B5-8E07AD4C9F63}"/>
              </a:ext>
            </a:extLst>
          </p:cNvPr>
          <p:cNvSpPr/>
          <p:nvPr/>
        </p:nvSpPr>
        <p:spPr>
          <a:xfrm>
            <a:off x="10128352" y="3125972"/>
            <a:ext cx="2011289" cy="14633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accent4"/>
                </a:solidFill>
              </a:rPr>
              <a:t>FBI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71E3129-E12C-4BE7-8C94-F33C1F7BDF9E}"/>
              </a:ext>
            </a:extLst>
          </p:cNvPr>
          <p:cNvSpPr/>
          <p:nvPr/>
        </p:nvSpPr>
        <p:spPr>
          <a:xfrm>
            <a:off x="10309095" y="4553615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george</a:t>
            </a:r>
            <a:r>
              <a:rPr lang="en-US" sz="800" strike="sngStrike" dirty="0"/>
              <a:t> bush </a:t>
            </a:r>
            <a:r>
              <a:rPr lang="en-US" sz="800" strike="sngStrike" dirty="0" err="1"/>
              <a:t>sr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facebook</a:t>
            </a:r>
            <a:r>
              <a:rPr lang="en-US" sz="800" strike="sngStrike" dirty="0"/>
              <a:t> picture children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A450B6-9581-42D4-8FE1-BEFC03921287}"/>
              </a:ext>
            </a:extLst>
          </p:cNvPr>
          <p:cNvSpPr txBox="1"/>
          <p:nvPr/>
        </p:nvSpPr>
        <p:spPr>
          <a:xfrm>
            <a:off x="9263007" y="4477888"/>
            <a:ext cx="227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Rice:</a:t>
            </a:r>
            <a:r>
              <a:rPr lang="en-US" sz="800" strike="sngStrike" dirty="0"/>
              <a:t> call you Blackhawk 1-3 children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0F2F2E-B50E-459D-9870-D30DD93FBD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91" y="2495288"/>
            <a:ext cx="23907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98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707A15-EA4D-492F-A1CA-2A1CED227836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D10CE-AAE9-4AD4-BC25-D7995E733FDD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05A2BF-0CDE-4297-807A-2BE2D23E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94" y="2084425"/>
            <a:ext cx="1847850" cy="2476500"/>
          </a:xfrm>
          <a:prstGeom prst="rect">
            <a:avLst/>
          </a:prstGeom>
        </p:spPr>
      </p:pic>
      <p:pic>
        <p:nvPicPr>
          <p:cNvPr id="1026" name="Picture 2" descr="Full article: Decision-making and control: perceived autonomy of teachers  in Germany and Sweden">
            <a:extLst>
              <a:ext uri="{FF2B5EF4-FFF2-40B4-BE49-F238E27FC236}">
                <a16:creationId xmlns:a16="http://schemas.microsoft.com/office/drawing/2014/main" id="{6D716348-33D5-41DE-8001-18C68D703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770" y="3540642"/>
            <a:ext cx="526068" cy="74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2D1008-BDBF-49AD-AD81-5509AD8E7397}"/>
              </a:ext>
            </a:extLst>
          </p:cNvPr>
          <p:cNvCxnSpPr/>
          <p:nvPr/>
        </p:nvCxnSpPr>
        <p:spPr>
          <a:xfrm>
            <a:off x="5539563" y="3349256"/>
            <a:ext cx="2636874" cy="16693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6B8871-33CA-4780-B1A3-840A4928F022}"/>
              </a:ext>
            </a:extLst>
          </p:cNvPr>
          <p:cNvSpPr txBox="1"/>
          <p:nvPr/>
        </p:nvSpPr>
        <p:spPr>
          <a:xfrm>
            <a:off x="4880344" y="2604977"/>
            <a:ext cx="440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41.!HOMICIE&gt;CHANLOR</a:t>
            </a:r>
          </a:p>
          <a:p>
            <a:r>
              <a:rPr lang="en-US" dirty="0" err="1"/>
              <a:t>Repulican</a:t>
            </a:r>
            <a:r>
              <a:rPr lang="en-US" dirty="0"/>
              <a:t> ,     Branden Burger Tor,   Left Front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4B1C85-0562-4F53-AC98-5189B84BAE68}"/>
              </a:ext>
            </a:extLst>
          </p:cNvPr>
          <p:cNvSpPr txBox="1"/>
          <p:nvPr/>
        </p:nvSpPr>
        <p:spPr>
          <a:xfrm>
            <a:off x="4043759" y="2084425"/>
            <a:ext cx="388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Ghceio</a:t>
            </a:r>
            <a:r>
              <a:rPr lang="en-US" strike="sngStrike" dirty="0"/>
              <a:t>(Dr).</a:t>
            </a:r>
            <a:r>
              <a:rPr lang="en-US" dirty="0" err="1"/>
              <a:t>HOMCEI:MAYOR.Saint</a:t>
            </a:r>
            <a:r>
              <a:rPr lang="en-US" dirty="0"/>
              <a:t> Peter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79D6B8-F3F6-4380-9B0F-98D999CC6D0C}"/>
              </a:ext>
            </a:extLst>
          </p:cNvPr>
          <p:cNvSpPr/>
          <p:nvPr/>
        </p:nvSpPr>
        <p:spPr>
          <a:xfrm>
            <a:off x="4880344" y="2458110"/>
            <a:ext cx="49084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go long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E923F71-66C8-466B-AD17-6E5C96006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403" y="2672705"/>
            <a:ext cx="707397" cy="7562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02F5E3-2A9B-48E9-936D-6B2AD80F8AB8}"/>
              </a:ext>
            </a:extLst>
          </p:cNvPr>
          <p:cNvSpPr/>
          <p:nvPr/>
        </p:nvSpPr>
        <p:spPr>
          <a:xfrm>
            <a:off x="7262037" y="3349256"/>
            <a:ext cx="1446028" cy="257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F91B87-158C-4771-BAC4-5E37FAD01318}"/>
              </a:ext>
            </a:extLst>
          </p:cNvPr>
          <p:cNvCxnSpPr/>
          <p:nvPr/>
        </p:nvCxnSpPr>
        <p:spPr>
          <a:xfrm flipV="1">
            <a:off x="8282763" y="2604977"/>
            <a:ext cx="1552353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1BA4F6-A568-4A98-8BE4-8ADB1F612114}"/>
              </a:ext>
            </a:extLst>
          </p:cNvPr>
          <p:cNvCxnSpPr/>
          <p:nvPr/>
        </p:nvCxnSpPr>
        <p:spPr>
          <a:xfrm flipV="1">
            <a:off x="6262577" y="2897077"/>
            <a:ext cx="438261" cy="452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7E4529-9F90-4A7A-AA99-A5D3866AFBB0}"/>
              </a:ext>
            </a:extLst>
          </p:cNvPr>
          <p:cNvCxnSpPr/>
          <p:nvPr/>
        </p:nvCxnSpPr>
        <p:spPr>
          <a:xfrm flipV="1">
            <a:off x="5035341" y="2897077"/>
            <a:ext cx="381585" cy="452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CD62A6-0A29-48B4-83FD-6E25CF7D3D67}"/>
              </a:ext>
            </a:extLst>
          </p:cNvPr>
          <p:cNvSpPr txBox="1"/>
          <p:nvPr/>
        </p:nvSpPr>
        <p:spPr>
          <a:xfrm>
            <a:off x="8423312" y="3762154"/>
            <a:ext cx="35260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CHINA not Chinese</a:t>
            </a:r>
          </a:p>
          <a:p>
            <a:r>
              <a:rPr lang="en-US" dirty="0" err="1"/>
              <a:t>Polien</a:t>
            </a:r>
            <a:r>
              <a:rPr lang="en-US" dirty="0"/>
              <a:t> to make </a:t>
            </a:r>
            <a:r>
              <a:rPr lang="en-US" dirty="0" err="1"/>
              <a:t>decioins</a:t>
            </a:r>
            <a:r>
              <a:rPr lang="en-US" dirty="0"/>
              <a:t> (Left/Right)</a:t>
            </a:r>
          </a:p>
          <a:p>
            <a:r>
              <a:rPr lang="en-US" dirty="0" err="1"/>
              <a:t>nonPCieConteItem</a:t>
            </a:r>
            <a:endParaRPr lang="en-US" dirty="0"/>
          </a:p>
          <a:p>
            <a:r>
              <a:rPr lang="en-US" dirty="0"/>
              <a:t>Julian A1 </a:t>
            </a:r>
            <a:r>
              <a:rPr lang="en-US" dirty="0" err="1"/>
              <a:t>Berline</a:t>
            </a:r>
            <a:r>
              <a:rPr lang="en-US" dirty="0"/>
              <a:t>, </a:t>
            </a:r>
            <a:r>
              <a:rPr lang="en-US" dirty="0" err="1"/>
              <a:t>Warshce</a:t>
            </a:r>
            <a:r>
              <a:rPr lang="en-US" dirty="0"/>
              <a:t>  </a:t>
            </a:r>
            <a:r>
              <a:rPr lang="en-US" b="1" dirty="0"/>
              <a:t>PAUL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D994FEF-A814-48F8-8141-F87723EA9862}"/>
              </a:ext>
            </a:extLst>
          </p:cNvPr>
          <p:cNvCxnSpPr/>
          <p:nvPr/>
        </p:nvCxnSpPr>
        <p:spPr>
          <a:xfrm flipV="1">
            <a:off x="8176437" y="3540642"/>
            <a:ext cx="1975219" cy="1020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D303F7E-6218-4A36-9C3B-8847B8860058}"/>
              </a:ext>
            </a:extLst>
          </p:cNvPr>
          <p:cNvCxnSpPr/>
          <p:nvPr/>
        </p:nvCxnSpPr>
        <p:spPr>
          <a:xfrm flipV="1">
            <a:off x="8599303" y="3896027"/>
            <a:ext cx="2075785" cy="1164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672763-BF6A-4B48-AA04-5D6F8B36E2EE}"/>
              </a:ext>
            </a:extLst>
          </p:cNvPr>
          <p:cNvCxnSpPr/>
          <p:nvPr/>
        </p:nvCxnSpPr>
        <p:spPr>
          <a:xfrm flipV="1">
            <a:off x="8423312" y="4716386"/>
            <a:ext cx="2498651" cy="66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8EFC62F8-CFD7-4C5C-A86D-7D2394BD6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276" y="4782437"/>
            <a:ext cx="2466975" cy="18478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0518C92-23BC-4197-9C1E-1B8163A1ADA1}"/>
              </a:ext>
            </a:extLst>
          </p:cNvPr>
          <p:cNvCxnSpPr/>
          <p:nvPr/>
        </p:nvCxnSpPr>
        <p:spPr>
          <a:xfrm>
            <a:off x="3969252" y="4782437"/>
            <a:ext cx="2636874" cy="16693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BB1A1178-2837-4E96-A024-2DD82E0F93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27" y="4669354"/>
            <a:ext cx="2409825" cy="18954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261682E-4A7A-4564-A808-86063F850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37" y="4992685"/>
            <a:ext cx="2857500" cy="16002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17378F0-E0C6-43D1-9BB1-7E5865041A28}"/>
              </a:ext>
            </a:extLst>
          </p:cNvPr>
          <p:cNvCxnSpPr/>
          <p:nvPr/>
        </p:nvCxnSpPr>
        <p:spPr>
          <a:xfrm flipH="1" flipV="1">
            <a:off x="2617959" y="4992685"/>
            <a:ext cx="4644078" cy="624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F46297CD-20B2-49F6-99EF-5177138CE9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653" y="5018567"/>
            <a:ext cx="1924161" cy="143572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27538C1-0563-4AC8-8C6C-FF91A680E1B7}"/>
              </a:ext>
            </a:extLst>
          </p:cNvPr>
          <p:cNvSpPr txBox="1"/>
          <p:nvPr/>
        </p:nvSpPr>
        <p:spPr>
          <a:xfrm>
            <a:off x="9672637" y="6510371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/>
              <a:t>!MATHEW</a:t>
            </a: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B042CBD-E915-4374-AC0A-D4EEBC22ACA5}"/>
              </a:ext>
            </a:extLst>
          </p:cNvPr>
          <p:cNvSpPr/>
          <p:nvPr/>
        </p:nvSpPr>
        <p:spPr>
          <a:xfrm>
            <a:off x="8963247" y="1127051"/>
            <a:ext cx="1333257" cy="1379978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62C09A-31F1-4645-969D-7CA518DE01CD}"/>
              </a:ext>
            </a:extLst>
          </p:cNvPr>
          <p:cNvSpPr/>
          <p:nvPr/>
        </p:nvSpPr>
        <p:spPr>
          <a:xfrm>
            <a:off x="9454087" y="2146786"/>
            <a:ext cx="574932" cy="110452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AD5303B-0B63-45D4-A191-3EE342753D43}"/>
              </a:ext>
            </a:extLst>
          </p:cNvPr>
          <p:cNvSpPr/>
          <p:nvPr/>
        </p:nvSpPr>
        <p:spPr>
          <a:xfrm>
            <a:off x="7647247" y="971590"/>
            <a:ext cx="952056" cy="1058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221B258-98C2-4A83-8171-EAA3F5625C5A}"/>
              </a:ext>
            </a:extLst>
          </p:cNvPr>
          <p:cNvSpPr/>
          <p:nvPr/>
        </p:nvSpPr>
        <p:spPr>
          <a:xfrm>
            <a:off x="7812415" y="1834403"/>
            <a:ext cx="952056" cy="1058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E77F7B4-2B2B-4C1B-BA5F-D6AC40FF23A4}"/>
              </a:ext>
            </a:extLst>
          </p:cNvPr>
          <p:cNvCxnSpPr/>
          <p:nvPr/>
        </p:nvCxnSpPr>
        <p:spPr>
          <a:xfrm flipV="1">
            <a:off x="6858000" y="1500926"/>
            <a:ext cx="584791" cy="529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DDEF6B6-FC0C-4F65-9408-AF296652EF21}"/>
              </a:ext>
            </a:extLst>
          </p:cNvPr>
          <p:cNvSpPr/>
          <p:nvPr/>
        </p:nvSpPr>
        <p:spPr>
          <a:xfrm>
            <a:off x="8205859" y="1166617"/>
            <a:ext cx="952056" cy="1058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E3AC7C0-31BD-4A7C-85CD-7757B6B1EF92}"/>
              </a:ext>
            </a:extLst>
          </p:cNvPr>
          <p:cNvSpPr/>
          <p:nvPr/>
        </p:nvSpPr>
        <p:spPr>
          <a:xfrm>
            <a:off x="8529536" y="1778319"/>
            <a:ext cx="751500" cy="1018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DE920E-1B1D-4DC0-8C2C-385198A26067}"/>
              </a:ext>
            </a:extLst>
          </p:cNvPr>
          <p:cNvSpPr txBox="1"/>
          <p:nvPr/>
        </p:nvSpPr>
        <p:spPr>
          <a:xfrm>
            <a:off x="8176437" y="1541229"/>
            <a:ext cx="8867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Ipx.HCOM:NANA</a:t>
            </a:r>
            <a:endParaRPr lang="en-US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E642A5-70C6-4A43-96E8-9BF7C6444390}"/>
              </a:ext>
            </a:extLst>
          </p:cNvPr>
          <p:cNvSpPr txBox="1"/>
          <p:nvPr/>
        </p:nvSpPr>
        <p:spPr>
          <a:xfrm>
            <a:off x="7150395" y="12546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9682D1B6-F81D-4772-8176-5C5F988E5398}"/>
              </a:ext>
            </a:extLst>
          </p:cNvPr>
          <p:cNvSpPr txBox="1"/>
          <p:nvPr/>
        </p:nvSpPr>
        <p:spPr>
          <a:xfrm>
            <a:off x="10296504" y="3322675"/>
            <a:ext cx="79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robots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AE92F612-647B-4330-B644-854ECA6DC5E4}"/>
              </a:ext>
            </a:extLst>
          </p:cNvPr>
          <p:cNvSpPr txBox="1"/>
          <p:nvPr/>
        </p:nvSpPr>
        <p:spPr>
          <a:xfrm>
            <a:off x="9885800" y="3059668"/>
            <a:ext cx="223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HOCME:LUX.VIRINGIA</a:t>
            </a: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88B7E39E-BFBC-41FE-8E36-4BB79F82CB0F}"/>
              </a:ext>
            </a:extLst>
          </p:cNvPr>
          <p:cNvSpPr/>
          <p:nvPr/>
        </p:nvSpPr>
        <p:spPr>
          <a:xfrm>
            <a:off x="10296504" y="3540642"/>
            <a:ext cx="179002" cy="66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9781AC1-68E5-49F6-8A51-EEBE7E2D3AB3}"/>
              </a:ext>
            </a:extLst>
          </p:cNvPr>
          <p:cNvSpPr/>
          <p:nvPr/>
        </p:nvSpPr>
        <p:spPr>
          <a:xfrm>
            <a:off x="10448904" y="3693042"/>
            <a:ext cx="179002" cy="66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34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707A15-EA4D-492F-A1CA-2A1CED227836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D10CE-AAE9-4AD4-BC25-D7995E733FDD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A7B729-7E7E-4EE5-ACB9-55E13C1E115E}"/>
              </a:ext>
            </a:extLst>
          </p:cNvPr>
          <p:cNvSpPr/>
          <p:nvPr/>
        </p:nvSpPr>
        <p:spPr>
          <a:xfrm>
            <a:off x="650838" y="1435100"/>
            <a:ext cx="2235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HOCME:LUX.VIRINGIA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62F2A1-2ADC-43C3-B149-74E6C4F0C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28" y="2642633"/>
            <a:ext cx="2213060" cy="157273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0FDE22-D6A4-444E-8FAF-7E0E8B063BE7}"/>
              </a:ext>
            </a:extLst>
          </p:cNvPr>
          <p:cNvCxnSpPr/>
          <p:nvPr/>
        </p:nvCxnSpPr>
        <p:spPr>
          <a:xfrm>
            <a:off x="1190847" y="2445488"/>
            <a:ext cx="3211032" cy="16693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A2977F7-3C33-4F56-870E-0F40060E9AC2}"/>
              </a:ext>
            </a:extLst>
          </p:cNvPr>
          <p:cNvSpPr txBox="1"/>
          <p:nvPr/>
        </p:nvSpPr>
        <p:spPr>
          <a:xfrm>
            <a:off x="1768548" y="1950334"/>
            <a:ext cx="462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HOMCEI:BILL.ABIALBITY.CHECKPOINT CHALIERE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09EF80-32A2-4CE9-838D-CC7C6B52030A}"/>
              </a:ext>
            </a:extLst>
          </p:cNvPr>
          <p:cNvSpPr txBox="1"/>
          <p:nvPr/>
        </p:nvSpPr>
        <p:spPr>
          <a:xfrm>
            <a:off x="5326912" y="3094074"/>
            <a:ext cx="3364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AVAIBLIET.187.nonPolceJudement</a:t>
            </a:r>
          </a:p>
          <a:p>
            <a:r>
              <a:rPr lang="en-US" dirty="0"/>
              <a:t>	</a:t>
            </a:r>
            <a:r>
              <a:rPr lang="en-US" dirty="0" err="1"/>
              <a:t>nonPociVeridct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6E8D0D-7E13-407E-9F6A-1C32B6755FFA}"/>
              </a:ext>
            </a:extLst>
          </p:cNvPr>
          <p:cNvSpPr txBox="1"/>
          <p:nvPr/>
        </p:nvSpPr>
        <p:spPr>
          <a:xfrm>
            <a:off x="6096000" y="3782935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Black </a:t>
            </a:r>
            <a:r>
              <a:rPr lang="en-US" sz="800" strike="sngStrike" dirty="0" err="1"/>
              <a:t>gjy</a:t>
            </a:r>
            <a:r>
              <a:rPr lang="en-US" sz="800" strike="sngStrike" dirty="0"/>
              <a:t> walks into store kill person, is </a:t>
            </a:r>
            <a:r>
              <a:rPr lang="en-US" sz="800" strike="sngStrike" dirty="0" err="1"/>
              <a:t>innocient</a:t>
            </a:r>
            <a:endParaRPr lang="en-US" sz="800" strike="sngStrik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B4BEF-1579-43EA-B6DF-217544DD0598}"/>
              </a:ext>
            </a:extLst>
          </p:cNvPr>
          <p:cNvSpPr/>
          <p:nvPr/>
        </p:nvSpPr>
        <p:spPr>
          <a:xfrm>
            <a:off x="5615035" y="5190092"/>
            <a:ext cx="2788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quest software robot replay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EA1EC38-46E2-4467-96C5-51DB7182B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548" y="4825999"/>
            <a:ext cx="2192473" cy="10325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2F93BA3-F6CE-426C-A5B1-F537A727DDC9}"/>
              </a:ext>
            </a:extLst>
          </p:cNvPr>
          <p:cNvSpPr txBox="1"/>
          <p:nvPr/>
        </p:nvSpPr>
        <p:spPr>
          <a:xfrm>
            <a:off x="3145797" y="1394537"/>
            <a:ext cx="251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CPVA.MARY.VIRIGN </a:t>
            </a:r>
            <a:r>
              <a:rPr lang="en-US" strike="sngStrike" dirty="0"/>
              <a:t>hand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98C012-A204-422F-9329-E394F46585D0}"/>
              </a:ext>
            </a:extLst>
          </p:cNvPr>
          <p:cNvSpPr txBox="1"/>
          <p:nvPr/>
        </p:nvSpPr>
        <p:spPr>
          <a:xfrm>
            <a:off x="7719237" y="2344922"/>
            <a:ext cx="3082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HOCEMI:LUX(INTERNPO IRAN) </a:t>
            </a:r>
          </a:p>
          <a:p>
            <a:r>
              <a:rPr lang="en-US" sz="800" strike="sngStrike" dirty="0" err="1"/>
              <a:t>Ghcheo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wasadi</a:t>
            </a:r>
            <a:r>
              <a:rPr lang="en-US" sz="800" strike="sngStrike" dirty="0"/>
              <a:t>, apple touch)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080D5A-A26D-4D5B-87CF-7A2BDC4D7420}"/>
              </a:ext>
            </a:extLst>
          </p:cNvPr>
          <p:cNvSpPr txBox="1"/>
          <p:nvPr/>
        </p:nvSpPr>
        <p:spPr>
          <a:xfrm>
            <a:off x="7719237" y="1698591"/>
            <a:ext cx="190629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NAMCEH CHANE</a:t>
            </a:r>
          </a:p>
          <a:p>
            <a:r>
              <a:rPr lang="en-US" sz="800" strike="sngStrike" dirty="0"/>
              <a:t>(free pizza </a:t>
            </a:r>
            <a:r>
              <a:rPr lang="en-US" sz="800" strike="sngStrike" dirty="0" err="1"/>
              <a:t>gravit</a:t>
            </a:r>
            <a:r>
              <a:rPr lang="en-US" sz="800" strike="sngStrike" dirty="0"/>
              <a:t>, touch apple, apple pay)</a:t>
            </a:r>
          </a:p>
          <a:p>
            <a:r>
              <a:rPr lang="en-US" sz="800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lsd</a:t>
            </a:r>
            <a:r>
              <a:rPr lang="en-US" sz="800" strike="sngStrike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ECFBD-7859-4ECC-B401-84E48A89E94F}"/>
              </a:ext>
            </a:extLst>
          </p:cNvPr>
          <p:cNvSpPr txBox="1"/>
          <p:nvPr/>
        </p:nvSpPr>
        <p:spPr>
          <a:xfrm>
            <a:off x="9739423" y="1698591"/>
            <a:ext cx="143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x/y </a:t>
            </a:r>
            <a:r>
              <a:rPr lang="en-US" strike="sngStrike" dirty="0" err="1"/>
              <a:t>Obvilioon</a:t>
            </a:r>
            <a:endParaRPr lang="en-US" strike="sngStrike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92EDBD7-49F7-4714-A4E7-E63ECC4AB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63" y="5376422"/>
            <a:ext cx="1472165" cy="69325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3263E27-B701-4A44-B56F-2925DD2CD020}"/>
              </a:ext>
            </a:extLst>
          </p:cNvPr>
          <p:cNvCxnSpPr/>
          <p:nvPr/>
        </p:nvCxnSpPr>
        <p:spPr>
          <a:xfrm>
            <a:off x="1077433" y="4507613"/>
            <a:ext cx="3211032" cy="16693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B0966AAA-6730-46FD-9F11-EA3122E75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50" y="4122052"/>
            <a:ext cx="760966" cy="56999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7C0528E-D127-48E3-8DED-1FE34CF1F889}"/>
              </a:ext>
            </a:extLst>
          </p:cNvPr>
          <p:cNvCxnSpPr/>
          <p:nvPr/>
        </p:nvCxnSpPr>
        <p:spPr>
          <a:xfrm>
            <a:off x="650838" y="3880088"/>
            <a:ext cx="1117710" cy="11734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2AE387AC-6E4A-4F91-A16D-484D82815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51" y="4708005"/>
            <a:ext cx="805084" cy="552567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FE3E1A-5D45-4F67-B178-CC26ADA5271E}"/>
              </a:ext>
            </a:extLst>
          </p:cNvPr>
          <p:cNvCxnSpPr/>
          <p:nvPr/>
        </p:nvCxnSpPr>
        <p:spPr>
          <a:xfrm>
            <a:off x="814560" y="4522273"/>
            <a:ext cx="1117710" cy="11734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A30844A9-1058-4165-9647-9B9017822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6" y="3861802"/>
            <a:ext cx="548048" cy="306907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7047306-18FE-4D72-88EA-43B6E25A60D9}"/>
              </a:ext>
            </a:extLst>
          </p:cNvPr>
          <p:cNvCxnSpPr/>
          <p:nvPr/>
        </p:nvCxnSpPr>
        <p:spPr>
          <a:xfrm>
            <a:off x="453158" y="3724466"/>
            <a:ext cx="1117710" cy="1173481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C0F5D64-BFB1-4ED5-B307-D0EA321438C5}"/>
              </a:ext>
            </a:extLst>
          </p:cNvPr>
          <p:cNvSpPr txBox="1"/>
          <p:nvPr/>
        </p:nvSpPr>
        <p:spPr>
          <a:xfrm>
            <a:off x="276447" y="3428999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roth</a:t>
            </a:r>
            <a:endParaRPr lang="en-US" strike="sngStrike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4A1801-145B-42FD-B7A2-6CF8A38C7853}"/>
              </a:ext>
            </a:extLst>
          </p:cNvPr>
          <p:cNvSpPr/>
          <p:nvPr/>
        </p:nvSpPr>
        <p:spPr>
          <a:xfrm>
            <a:off x="633095" y="3599730"/>
            <a:ext cx="15263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i="0" strike="sngStrike" dirty="0">
                <a:solidFill>
                  <a:srgbClr val="5F6368"/>
                </a:solidFill>
                <a:effectLst/>
                <a:latin typeface="Roboto"/>
              </a:rPr>
              <a:t>Rothschild</a:t>
            </a:r>
            <a:r>
              <a:rPr lang="en-US" sz="800" b="0" i="0" strike="sngStrike" dirty="0">
                <a:solidFill>
                  <a:srgbClr val="4D5156"/>
                </a:solidFill>
                <a:effectLst/>
                <a:latin typeface="Roboto"/>
              </a:rPr>
              <a:t> (1744–1812), ...J</a:t>
            </a:r>
          </a:p>
          <a:p>
            <a:r>
              <a:rPr lang="en-US" sz="800" strike="sngStrike" dirty="0">
                <a:solidFill>
                  <a:srgbClr val="4D5156"/>
                </a:solidFill>
                <a:latin typeface="Roboto"/>
              </a:rPr>
              <a:t>Janet    </a:t>
            </a:r>
            <a:r>
              <a:rPr lang="en-US" sz="800" dirty="0">
                <a:solidFill>
                  <a:srgbClr val="4D5156"/>
                </a:solidFill>
                <a:latin typeface="Roboto"/>
              </a:rPr>
              <a:t>PRICE</a:t>
            </a:r>
            <a:endParaRPr lang="en-US" sz="800" b="0" i="0" dirty="0">
              <a:solidFill>
                <a:srgbClr val="4D5156"/>
              </a:solidFill>
              <a:effectLst/>
              <a:latin typeface="Roboto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0F9D122-D421-4974-AC41-396F825E92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188" y="4266798"/>
            <a:ext cx="1432252" cy="882414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9A72C9D-CA03-4227-B4A8-230BF3A256B5}"/>
              </a:ext>
            </a:extLst>
          </p:cNvPr>
          <p:cNvCxnSpPr>
            <a:cxnSpLocks/>
          </p:cNvCxnSpPr>
          <p:nvPr/>
        </p:nvCxnSpPr>
        <p:spPr>
          <a:xfrm>
            <a:off x="1465456" y="4237199"/>
            <a:ext cx="2415428" cy="588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B619276-4683-4AED-ADB0-8B0E6236C0AC}"/>
              </a:ext>
            </a:extLst>
          </p:cNvPr>
          <p:cNvSpPr txBox="1"/>
          <p:nvPr/>
        </p:nvSpPr>
        <p:spPr>
          <a:xfrm>
            <a:off x="3795823" y="4531599"/>
            <a:ext cx="21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IPX. PREA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aral</a:t>
            </a:r>
            <a:r>
              <a:rPr lang="en-US" sz="800" strike="sngStrike" dirty="0"/>
              <a:t>/anal </a:t>
            </a:r>
            <a:r>
              <a:rPr lang="en-US" sz="800" strike="sngStrike" dirty="0" err="1"/>
              <a:t>gasstaion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florian</a:t>
            </a:r>
            <a:endParaRPr lang="en-US" sz="800" strike="sngStrike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9173E3-6131-4BC0-922A-3AE04B6566F3}"/>
              </a:ext>
            </a:extLst>
          </p:cNvPr>
          <p:cNvSpPr txBox="1"/>
          <p:nvPr/>
        </p:nvSpPr>
        <p:spPr>
          <a:xfrm>
            <a:off x="9816422" y="1406491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 GERMANY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01996D-8418-42C9-8F39-8E1E764C2626}"/>
              </a:ext>
            </a:extLst>
          </p:cNvPr>
          <p:cNvSpPr txBox="1"/>
          <p:nvPr/>
        </p:nvSpPr>
        <p:spPr>
          <a:xfrm>
            <a:off x="41219" y="977037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41.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B408444-F1C4-4049-9936-DB1FD197A4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54" y="904084"/>
            <a:ext cx="531016" cy="531016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895BD8E3-1663-4151-B413-7282F6A1C27B}"/>
              </a:ext>
            </a:extLst>
          </p:cNvPr>
          <p:cNvSpPr/>
          <p:nvPr/>
        </p:nvSpPr>
        <p:spPr>
          <a:xfrm>
            <a:off x="1474768" y="1031342"/>
            <a:ext cx="7216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https://www.whitehousehistory.org/national-council/eula-adams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499916-D31B-4520-AE93-347BB6A0D9E5}"/>
              </a:ext>
            </a:extLst>
          </p:cNvPr>
          <p:cNvSpPr txBox="1"/>
          <p:nvPr/>
        </p:nvSpPr>
        <p:spPr>
          <a:xfrm>
            <a:off x="1465456" y="1227748"/>
            <a:ext cx="18806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Joel </a:t>
            </a:r>
            <a:r>
              <a:rPr lang="en-US" sz="800" strike="sngStrike" dirty="0"/>
              <a:t>Fired Gun – </a:t>
            </a:r>
            <a:r>
              <a:rPr lang="en-US" sz="800" strike="sngStrike" dirty="0" err="1"/>
              <a:t>Donique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Ablae</a:t>
            </a:r>
            <a:r>
              <a:rPr lang="en-US" sz="800" strike="sngStrike" dirty="0"/>
              <a:t> - Adams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313B3E-F919-4641-8713-AA2CD9837DB5}"/>
              </a:ext>
            </a:extLst>
          </p:cNvPr>
          <p:cNvSpPr txBox="1"/>
          <p:nvPr/>
        </p:nvSpPr>
        <p:spPr>
          <a:xfrm>
            <a:off x="696950" y="6069678"/>
            <a:ext cx="459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ATOMCLOICK(</a:t>
            </a:r>
            <a:r>
              <a:rPr lang="en-US" strike="sngStrike" dirty="0" err="1"/>
              <a:t>iWatch.erassmus</a:t>
            </a:r>
            <a:r>
              <a:rPr lang="en-US" strike="sngStrike" dirty="0"/>
              <a:t> medical center)</a:t>
            </a:r>
          </a:p>
          <a:p>
            <a:r>
              <a:rPr lang="en-US" dirty="0"/>
              <a:t>LABOR CODE, CIVIL CODE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E3B34EA-001C-4DD2-BAE1-495DA4A759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5981811"/>
            <a:ext cx="365051" cy="487361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905F13-49CE-4658-921D-9911E55DFE09}"/>
              </a:ext>
            </a:extLst>
          </p:cNvPr>
          <p:cNvCxnSpPr/>
          <p:nvPr/>
        </p:nvCxnSpPr>
        <p:spPr>
          <a:xfrm>
            <a:off x="1932270" y="6069678"/>
            <a:ext cx="864093" cy="2168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D133CB-E920-4156-85F0-C8558FB3458A}"/>
              </a:ext>
            </a:extLst>
          </p:cNvPr>
          <p:cNvSpPr txBox="1"/>
          <p:nvPr/>
        </p:nvSpPr>
        <p:spPr>
          <a:xfrm>
            <a:off x="5890437" y="5858540"/>
            <a:ext cx="254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CPVA(ATOMCLOCK</a:t>
            </a:r>
            <a:r>
              <a:rPr lang="en-US" dirty="0"/>
              <a:t>(</a:t>
            </a:r>
            <a:r>
              <a:rPr lang="en-US" strike="sngStrike" dirty="0"/>
              <a:t>time</a:t>
            </a:r>
            <a:r>
              <a:rPr lang="en-US" dirty="0"/>
              <a:t>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E4AC0A-1639-466B-955B-40A6AF52CEB9}"/>
              </a:ext>
            </a:extLst>
          </p:cNvPr>
          <p:cNvSpPr txBox="1"/>
          <p:nvPr/>
        </p:nvSpPr>
        <p:spPr>
          <a:xfrm>
            <a:off x="8306862" y="6286500"/>
            <a:ext cx="284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Compter</a:t>
            </a:r>
            <a:r>
              <a:rPr lang="en-US" strike="sngStrike" dirty="0"/>
              <a:t> 4: phone ring</a:t>
            </a:r>
          </a:p>
          <a:p>
            <a:r>
              <a:rPr lang="en-US" strike="sngStrike" dirty="0"/>
              <a:t>Death Row inmate: </a:t>
            </a:r>
            <a:r>
              <a:rPr lang="en-US" strike="sngStrike" dirty="0" err="1"/>
              <a:t>tim</a:t>
            </a:r>
            <a:r>
              <a:rPr lang="en-US" strike="sngStrike" dirty="0"/>
              <a:t> cook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6BDFC69-E7BB-44D2-8FFA-18C3DF2F78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672" y="6556518"/>
            <a:ext cx="262988" cy="26298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40FF707-7676-4D67-BB84-F69B34D2B54C}"/>
              </a:ext>
            </a:extLst>
          </p:cNvPr>
          <p:cNvSpPr/>
          <p:nvPr/>
        </p:nvSpPr>
        <p:spPr>
          <a:xfrm>
            <a:off x="8306862" y="6469172"/>
            <a:ext cx="2971820" cy="24683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CDCR</a:t>
            </a:r>
          </a:p>
        </p:txBody>
      </p:sp>
    </p:spTree>
    <p:extLst>
      <p:ext uri="{BB962C8B-B14F-4D97-AF65-F5344CB8AC3E}">
        <p14:creationId xmlns:p14="http://schemas.microsoft.com/office/powerpoint/2010/main" val="3373369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254AA-925D-401E-AAD4-03A623F66B30}"/>
              </a:ext>
            </a:extLst>
          </p:cNvPr>
          <p:cNvSpPr txBox="1"/>
          <p:nvPr/>
        </p:nvSpPr>
        <p:spPr>
          <a:xfrm>
            <a:off x="2057400" y="1295400"/>
            <a:ext cx="12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SUMMARY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A11CE-A204-4569-B124-5AE5AD52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240" y="1236485"/>
            <a:ext cx="1470659" cy="197392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EA6A18-E269-42C5-80C8-C3F849E18701}"/>
              </a:ext>
            </a:extLst>
          </p:cNvPr>
          <p:cNvCxnSpPr/>
          <p:nvPr/>
        </p:nvCxnSpPr>
        <p:spPr>
          <a:xfrm flipV="1">
            <a:off x="2562447" y="1236485"/>
            <a:ext cx="2594344" cy="1973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B7583A-F0E1-4A1A-BF66-AA9F0DA1EDA5}"/>
              </a:ext>
            </a:extLst>
          </p:cNvPr>
          <p:cNvSpPr txBox="1"/>
          <p:nvPr/>
        </p:nvSpPr>
        <p:spPr>
          <a:xfrm>
            <a:off x="5507665" y="2232837"/>
            <a:ext cx="492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v2.nonPolciTRX.CPVA.ASSAULT.nonPoliceSexAbuse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EEB166-ABEC-4BD7-A0D7-0996FE90255B}"/>
              </a:ext>
            </a:extLst>
          </p:cNvPr>
          <p:cNvCxnSpPr/>
          <p:nvPr/>
        </p:nvCxnSpPr>
        <p:spPr>
          <a:xfrm flipH="1" flipV="1">
            <a:off x="4540102" y="2232837"/>
            <a:ext cx="967563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AB6BB8-64A8-4E1E-853D-E56CFDFBE4CC}"/>
              </a:ext>
            </a:extLst>
          </p:cNvPr>
          <p:cNvCxnSpPr/>
          <p:nvPr/>
        </p:nvCxnSpPr>
        <p:spPr>
          <a:xfrm>
            <a:off x="2275367" y="3429000"/>
            <a:ext cx="8984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488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F34F1-F48B-43C2-925F-39D438E1B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527" y="4710757"/>
            <a:ext cx="491073" cy="67786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07F3EF-D6E7-4A88-87BA-51559150BFB3}"/>
              </a:ext>
            </a:extLst>
          </p:cNvPr>
          <p:cNvCxnSpPr/>
          <p:nvPr/>
        </p:nvCxnSpPr>
        <p:spPr>
          <a:xfrm flipV="1">
            <a:off x="3477953" y="4461916"/>
            <a:ext cx="1282700" cy="15621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204BDB9-63D6-4AF5-A6A5-43E217BB2A44}"/>
              </a:ext>
            </a:extLst>
          </p:cNvPr>
          <p:cNvSpPr txBox="1"/>
          <p:nvPr/>
        </p:nvSpPr>
        <p:spPr>
          <a:xfrm>
            <a:off x="1183958" y="3226525"/>
            <a:ext cx="2363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FORT MYERS </a:t>
            </a:r>
            <a:r>
              <a:rPr lang="en-US" dirty="0"/>
              <a:t>“F-U-C-K”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Grade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1711E-69DD-4940-B411-3370308A1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778100"/>
            <a:ext cx="1800225" cy="25431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FB0BF6-E74C-4CF5-98FB-840880AF04D6}"/>
              </a:ext>
            </a:extLst>
          </p:cNvPr>
          <p:cNvCxnSpPr/>
          <p:nvPr/>
        </p:nvCxnSpPr>
        <p:spPr>
          <a:xfrm>
            <a:off x="5700713" y="3236188"/>
            <a:ext cx="2336800" cy="3785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061EBC0-7B81-4C42-AB66-B4E38A3C107E}"/>
              </a:ext>
            </a:extLst>
          </p:cNvPr>
          <p:cNvSpPr/>
          <p:nvPr/>
        </p:nvSpPr>
        <p:spPr>
          <a:xfrm>
            <a:off x="7327038" y="34608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VIRIGINA.MARY</a:t>
            </a:r>
          </a:p>
          <a:p>
            <a:r>
              <a:rPr lang="en-US" dirty="0"/>
              <a:t>N-E-W-S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8FB138-3294-48F2-BE30-84BA4BFB8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575" y="6346675"/>
            <a:ext cx="761491" cy="57038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5EF2F9D-B8C5-4862-8F3A-CECD646A129B}"/>
              </a:ext>
            </a:extLst>
          </p:cNvPr>
          <p:cNvSpPr/>
          <p:nvPr/>
        </p:nvSpPr>
        <p:spPr>
          <a:xfrm>
            <a:off x="8273070" y="6397216"/>
            <a:ext cx="1206500" cy="489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350B62-A5F4-41D3-A694-8FD93C1A5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082" y="3979842"/>
            <a:ext cx="2466975" cy="18478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C541CC1-F0FF-4217-B62D-566C0B8990EE}"/>
              </a:ext>
            </a:extLst>
          </p:cNvPr>
          <p:cNvSpPr/>
          <p:nvPr/>
        </p:nvSpPr>
        <p:spPr>
          <a:xfrm>
            <a:off x="7932913" y="4229634"/>
            <a:ext cx="3441347" cy="1292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backup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E780F4-C2F1-4232-AE6F-C95C008F32FA}"/>
              </a:ext>
            </a:extLst>
          </p:cNvPr>
          <p:cNvCxnSpPr/>
          <p:nvPr/>
        </p:nvCxnSpPr>
        <p:spPr>
          <a:xfrm>
            <a:off x="5104538" y="1861492"/>
            <a:ext cx="2258287" cy="42327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D8E9E0F-F43A-4D09-8217-48ED2BE2D3DB}"/>
              </a:ext>
            </a:extLst>
          </p:cNvPr>
          <p:cNvSpPr txBox="1"/>
          <p:nvPr/>
        </p:nvSpPr>
        <p:spPr>
          <a:xfrm>
            <a:off x="5930196" y="3223427"/>
            <a:ext cx="222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ATOMBOBM</a:t>
            </a:r>
            <a:r>
              <a:rPr lang="en-US" dirty="0"/>
              <a:t>(</a:t>
            </a:r>
            <a:r>
              <a:rPr lang="en-US" sz="800" strike="sngStrike" dirty="0" err="1"/>
              <a:t>tim.iwatch.timer</a:t>
            </a:r>
            <a:r>
              <a:rPr lang="en-US" dirty="0"/>
              <a:t>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40D28F-A1F5-475F-BAF8-97225B15A208}"/>
              </a:ext>
            </a:extLst>
          </p:cNvPr>
          <p:cNvCxnSpPr/>
          <p:nvPr/>
        </p:nvCxnSpPr>
        <p:spPr>
          <a:xfrm>
            <a:off x="3897313" y="3511400"/>
            <a:ext cx="2222500" cy="22153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07B78E-5804-4EA6-83C5-D27DE3D3255B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2348515" y="4229634"/>
            <a:ext cx="1707012" cy="820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74F38AF-FE92-45B3-A587-F69EBF936FD0}"/>
              </a:ext>
            </a:extLst>
          </p:cNvPr>
          <p:cNvSpPr txBox="1"/>
          <p:nvPr/>
        </p:nvSpPr>
        <p:spPr>
          <a:xfrm>
            <a:off x="1120868" y="1256934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1993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2C02F9-7652-404F-9D65-061DDEB097A7}"/>
              </a:ext>
            </a:extLst>
          </p:cNvPr>
          <p:cNvSpPr txBox="1"/>
          <p:nvPr/>
        </p:nvSpPr>
        <p:spPr>
          <a:xfrm>
            <a:off x="1208052" y="980019"/>
            <a:ext cx="157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 Brown Winter</a:t>
            </a:r>
          </a:p>
        </p:txBody>
      </p:sp>
      <p:sp>
        <p:nvSpPr>
          <p:cNvPr id="33" name="Heart 32">
            <a:extLst>
              <a:ext uri="{FF2B5EF4-FFF2-40B4-BE49-F238E27FC236}">
                <a16:creationId xmlns:a16="http://schemas.microsoft.com/office/drawing/2014/main" id="{25AD92BC-AE3F-4C27-A5E4-136D9C2808CA}"/>
              </a:ext>
            </a:extLst>
          </p:cNvPr>
          <p:cNvSpPr/>
          <p:nvPr/>
        </p:nvSpPr>
        <p:spPr>
          <a:xfrm>
            <a:off x="2233350" y="1349351"/>
            <a:ext cx="1921494" cy="145545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LACE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6D6859-C03F-46F1-9254-D38530B8F53B}"/>
              </a:ext>
            </a:extLst>
          </p:cNvPr>
          <p:cNvCxnSpPr/>
          <p:nvPr/>
        </p:nvCxnSpPr>
        <p:spPr>
          <a:xfrm flipV="1">
            <a:off x="1120868" y="2820352"/>
            <a:ext cx="10715532" cy="97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E1D33C5D-4568-4C75-80B7-D42A327C8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4157" y="1423692"/>
            <a:ext cx="692077" cy="69577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8F0D60-8EF2-4EA7-9659-E000AD0F3D4A}"/>
              </a:ext>
            </a:extLst>
          </p:cNvPr>
          <p:cNvCxnSpPr/>
          <p:nvPr/>
        </p:nvCxnSpPr>
        <p:spPr>
          <a:xfrm>
            <a:off x="5461000" y="1349351"/>
            <a:ext cx="1581744" cy="11398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E68B9A-EB17-451B-AAF1-0780885857EC}"/>
              </a:ext>
            </a:extLst>
          </p:cNvPr>
          <p:cNvSpPr txBox="1"/>
          <p:nvPr/>
        </p:nvSpPr>
        <p:spPr>
          <a:xfrm>
            <a:off x="7042744" y="1457186"/>
            <a:ext cx="4148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 Paul, </a:t>
            </a:r>
            <a:r>
              <a:rPr lang="en-US" dirty="0" err="1"/>
              <a:t>Pentong</a:t>
            </a:r>
            <a:r>
              <a:rPr lang="en-US" dirty="0"/>
              <a:t> </a:t>
            </a:r>
            <a:r>
              <a:rPr lang="en-US" dirty="0" err="1"/>
              <a:t>Militayr</a:t>
            </a:r>
            <a:r>
              <a:rPr lang="en-US" dirty="0"/>
              <a:t> Base </a:t>
            </a:r>
            <a:r>
              <a:rPr lang="en-US" dirty="0" err="1"/>
              <a:t>Neutrate</a:t>
            </a:r>
            <a:endParaRPr lang="en-US" dirty="0"/>
          </a:p>
          <a:p>
            <a:r>
              <a:rPr lang="en-US" dirty="0" err="1"/>
              <a:t>Bundeskansler</a:t>
            </a:r>
            <a:r>
              <a:rPr lang="en-US" dirty="0"/>
              <a:t> Schroeder, </a:t>
            </a:r>
            <a:r>
              <a:rPr lang="en-US" dirty="0" err="1"/>
              <a:t>germahrd</a:t>
            </a:r>
            <a:endParaRPr lang="en-US" dirty="0"/>
          </a:p>
          <a:p>
            <a:r>
              <a:rPr lang="en-US" sz="800" strike="sngStrike" dirty="0" err="1"/>
              <a:t>Roth.lisa.schroder</a:t>
            </a:r>
            <a:endParaRPr lang="en-US" sz="800" strike="sngStrike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1CFC56-1FE4-4D67-AD28-D20243B5CD2D}"/>
              </a:ext>
            </a:extLst>
          </p:cNvPr>
          <p:cNvCxnSpPr/>
          <p:nvPr/>
        </p:nvCxnSpPr>
        <p:spPr>
          <a:xfrm>
            <a:off x="6478634" y="1164010"/>
            <a:ext cx="687267" cy="87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73726C9-C069-49E9-8DE4-4241B1BC02B7}"/>
              </a:ext>
            </a:extLst>
          </p:cNvPr>
          <p:cNvSpPr txBox="1"/>
          <p:nvPr/>
        </p:nvSpPr>
        <p:spPr>
          <a:xfrm>
            <a:off x="6269945" y="1009300"/>
            <a:ext cx="280717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VIRING:HOMCEI:CHANLORE</a:t>
            </a:r>
          </a:p>
          <a:p>
            <a:r>
              <a:rPr lang="en-US" sz="900" dirty="0"/>
              <a:t>(book; ATB </a:t>
            </a:r>
            <a:r>
              <a:rPr lang="en-US" sz="900" dirty="0" err="1"/>
              <a:t>male,femal</a:t>
            </a:r>
            <a:r>
              <a:rPr lang="en-US" sz="900" dirty="0"/>
              <a:t> </a:t>
            </a:r>
            <a:r>
              <a:rPr lang="en-US" sz="900" dirty="0" err="1"/>
              <a:t>merkel</a:t>
            </a:r>
            <a:r>
              <a:rPr lang="en-US" sz="900" dirty="0"/>
              <a:t>/</a:t>
            </a:r>
            <a:r>
              <a:rPr lang="en-US" sz="900" dirty="0" err="1"/>
              <a:t>shcokder,sam</a:t>
            </a:r>
            <a:r>
              <a:rPr lang="en-US" sz="900" dirty="0"/>
              <a:t>/VIRINGAI)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816087-385C-4376-AA01-388F78A7FFFF}"/>
              </a:ext>
            </a:extLst>
          </p:cNvPr>
          <p:cNvSpPr txBox="1"/>
          <p:nvPr/>
        </p:nvSpPr>
        <p:spPr>
          <a:xfrm>
            <a:off x="4078395" y="954146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strike="sngStrike" dirty="0" err="1"/>
              <a:t>bm-dns</a:t>
            </a:r>
            <a:r>
              <a:rPr lang="en-US" dirty="0" err="1"/>
              <a:t>:</a:t>
            </a:r>
            <a:r>
              <a:rPr lang="en-US" sz="1100" strike="sngStrike" dirty="0" err="1"/>
              <a:t>season.com</a:t>
            </a:r>
            <a:endParaRPr lang="en-US" sz="1100" strike="sngStrike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857DCF-C8AD-4020-8FF4-AD09E9560D10}"/>
              </a:ext>
            </a:extLst>
          </p:cNvPr>
          <p:cNvSpPr txBox="1"/>
          <p:nvPr/>
        </p:nvSpPr>
        <p:spPr>
          <a:xfrm>
            <a:off x="4129756" y="2465507"/>
            <a:ext cx="39324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Short: 88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sz="800" strike="sngStrike" dirty="0"/>
              <a:t>Military wore short pants </a:t>
            </a:r>
            <a:r>
              <a:rPr lang="en-US" sz="800" strike="sngStrike" dirty="0" err="1"/>
              <a:t>Schroode</a:t>
            </a:r>
            <a:r>
              <a:rPr lang="en-US" sz="800" strike="sngStrike" dirty="0"/>
              <a:t> (</a:t>
            </a:r>
            <a:r>
              <a:rPr lang="en-US" sz="800" strike="sngStrike" dirty="0" err="1"/>
              <a:t>ea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braun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evaluaed</a:t>
            </a:r>
            <a:r>
              <a:rPr lang="en-US" sz="800" strike="sngStrike" dirty="0"/>
              <a:t> I </a:t>
            </a:r>
            <a:r>
              <a:rPr lang="en-US" sz="800" strike="sngStrike" dirty="0" err="1"/>
              <a:t>nsame</a:t>
            </a:r>
            <a:r>
              <a:rPr lang="en-US" sz="800" strike="sngStrike" dirty="0"/>
              <a:t>,</a:t>
            </a:r>
          </a:p>
          <a:p>
            <a:r>
              <a:rPr lang="en-US" sz="800" strike="sngStrike" dirty="0"/>
              <a:t>Guy wearing shorts in winter.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DF847B-2A1D-44EB-9D5C-E42BCECE88B2}"/>
              </a:ext>
            </a:extLst>
          </p:cNvPr>
          <p:cNvSpPr txBox="1"/>
          <p:nvPr/>
        </p:nvSpPr>
        <p:spPr>
          <a:xfrm>
            <a:off x="4546600" y="2093142"/>
            <a:ext cx="167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RED</a:t>
            </a:r>
            <a:r>
              <a:rPr lang="en-US" dirty="0"/>
              <a:t>: </a:t>
            </a:r>
            <a:r>
              <a:rPr lang="en-US" sz="1200" strike="sngStrike" dirty="0" err="1"/>
              <a:t>Ghoeh</a:t>
            </a:r>
            <a:r>
              <a:rPr lang="en-US" sz="1200" strike="sngStrike" dirty="0"/>
              <a:t>(Jackson)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8CDD2F4-2ABE-422A-A289-8F6A2E122275}"/>
              </a:ext>
            </a:extLst>
          </p:cNvPr>
          <p:cNvSpPr/>
          <p:nvPr/>
        </p:nvSpPr>
        <p:spPr>
          <a:xfrm>
            <a:off x="5104538" y="1403090"/>
            <a:ext cx="6362700" cy="109451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JANET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37EEB17-8ACB-4726-8216-29B59E6E03CF}"/>
              </a:ext>
            </a:extLst>
          </p:cNvPr>
          <p:cNvSpPr/>
          <p:nvPr/>
        </p:nvSpPr>
        <p:spPr>
          <a:xfrm>
            <a:off x="5178605" y="2571252"/>
            <a:ext cx="6362700" cy="2088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B605BEB-84DA-4A0D-9492-590C81CD6DAE}"/>
              </a:ext>
            </a:extLst>
          </p:cNvPr>
          <p:cNvCxnSpPr/>
          <p:nvPr/>
        </p:nvCxnSpPr>
        <p:spPr>
          <a:xfrm flipH="1">
            <a:off x="2590800" y="3429000"/>
            <a:ext cx="106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A383E7F-2694-4DF1-B0B5-6646BBE2A175}"/>
              </a:ext>
            </a:extLst>
          </p:cNvPr>
          <p:cNvSpPr txBox="1"/>
          <p:nvPr/>
        </p:nvSpPr>
        <p:spPr>
          <a:xfrm>
            <a:off x="1651000" y="5388619"/>
            <a:ext cx="134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Gary </a:t>
            </a:r>
            <a:r>
              <a:rPr lang="en-US" sz="800" strike="sngStrike" dirty="0" err="1"/>
              <a:t>fred</a:t>
            </a:r>
            <a:endParaRPr lang="en-US" sz="800" strike="sngStrike" dirty="0"/>
          </a:p>
          <a:p>
            <a:r>
              <a:rPr lang="en-US" sz="800" strike="sngStrike" dirty="0" err="1"/>
              <a:t>Telsa</a:t>
            </a:r>
            <a:r>
              <a:rPr lang="en-US" sz="800" strike="sngStrike" dirty="0"/>
              <a:t> Apple </a:t>
            </a:r>
            <a:r>
              <a:rPr lang="en-US" sz="800" strike="sngStrike" dirty="0" err="1"/>
              <a:t>Comptuer</a:t>
            </a:r>
            <a:endParaRPr lang="en-US" sz="800" strike="sngStrike" dirty="0"/>
          </a:p>
          <a:p>
            <a:r>
              <a:rPr lang="en-US" sz="800" dirty="0"/>
              <a:t>VIRIGNI </a:t>
            </a:r>
            <a:r>
              <a:rPr lang="en-US" sz="800" strike="sngStrike" dirty="0"/>
              <a:t>bay rea news </a:t>
            </a:r>
            <a:r>
              <a:rPr lang="en-US" sz="800" strike="sngStrike" dirty="0" err="1"/>
              <a:t>haner</a:t>
            </a:r>
            <a:endParaRPr lang="en-US" sz="800" strike="sngStrike" dirty="0"/>
          </a:p>
          <a:p>
            <a:r>
              <a:rPr lang="en-US" sz="800" strike="sngStrike" dirty="0" err="1"/>
              <a:t>Lias</a:t>
            </a:r>
            <a:r>
              <a:rPr lang="en-US" sz="800" strike="sngStrike" dirty="0"/>
              <a:t> !auntie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D89C48-05B1-4A5E-B883-18B021D0C2CA}"/>
              </a:ext>
            </a:extLst>
          </p:cNvPr>
          <p:cNvSpPr txBox="1"/>
          <p:nvPr/>
        </p:nvSpPr>
        <p:spPr>
          <a:xfrm>
            <a:off x="1291007" y="512917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CFB2D9A-C43F-482D-9CAA-B8CB1914D1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78" y="5750866"/>
            <a:ext cx="714913" cy="535495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79988D8-930B-4090-9A22-752F810EC4BC}"/>
              </a:ext>
            </a:extLst>
          </p:cNvPr>
          <p:cNvCxnSpPr/>
          <p:nvPr/>
        </p:nvCxnSpPr>
        <p:spPr>
          <a:xfrm flipH="1" flipV="1">
            <a:off x="2633106" y="5522079"/>
            <a:ext cx="844847" cy="8751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7328739-98D8-4635-AAD5-F198AE8245A1}"/>
              </a:ext>
            </a:extLst>
          </p:cNvPr>
          <p:cNvSpPr txBox="1"/>
          <p:nvPr/>
        </p:nvSpPr>
        <p:spPr>
          <a:xfrm>
            <a:off x="1130076" y="4461916"/>
            <a:ext cx="21403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HOMCDIE:NANA(</a:t>
            </a:r>
            <a:r>
              <a:rPr lang="en-US" sz="800" strike="sngStrike" dirty="0" err="1"/>
              <a:t>posche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/>
              <a:t>3’’s a company</a:t>
            </a:r>
          </a:p>
          <a:p>
            <a:r>
              <a:rPr lang="en-US" dirty="0"/>
              <a:t>CPVA</a:t>
            </a:r>
          </a:p>
        </p:txBody>
      </p:sp>
    </p:spTree>
    <p:extLst>
      <p:ext uri="{BB962C8B-B14F-4D97-AF65-F5344CB8AC3E}">
        <p14:creationId xmlns:p14="http://schemas.microsoft.com/office/powerpoint/2010/main" val="3984944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0B7E5555-A39F-4CA0-93B1-C53EBD829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212" y="1603359"/>
            <a:ext cx="281684" cy="281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8223DD-2EDB-4159-A35C-D08B04ADE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3" y="1155998"/>
            <a:ext cx="1476375" cy="30956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BB27B8-A6AF-4CC4-A2E7-846E1CFECD14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ADB5CD-036F-4379-A90D-3BE686C2326C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A70792-49EF-4DBE-BA43-93BDE5DD4FE0}"/>
              </a:ext>
            </a:extLst>
          </p:cNvPr>
          <p:cNvCxnSpPr>
            <a:cxnSpLocks/>
          </p:cNvCxnSpPr>
          <p:nvPr/>
        </p:nvCxnSpPr>
        <p:spPr>
          <a:xfrm flipV="1">
            <a:off x="304800" y="1333500"/>
            <a:ext cx="2655636" cy="2654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DCD282-5909-4A71-8FE2-EB0864A3D2F4}"/>
              </a:ext>
            </a:extLst>
          </p:cNvPr>
          <p:cNvSpPr/>
          <p:nvPr/>
        </p:nvSpPr>
        <p:spPr>
          <a:xfrm>
            <a:off x="2781299" y="2321917"/>
            <a:ext cx="2143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MATHEW(sr.1D8723)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2B4EF3-B55B-4768-820D-693035D0BD14}"/>
              </a:ext>
            </a:extLst>
          </p:cNvPr>
          <p:cNvCxnSpPr/>
          <p:nvPr/>
        </p:nvCxnSpPr>
        <p:spPr>
          <a:xfrm>
            <a:off x="3771900" y="2214483"/>
            <a:ext cx="279400" cy="72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1A92383-7568-4A30-A6F8-49C71D31E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299" y="2938383"/>
            <a:ext cx="7003861" cy="3591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2B0326-44DD-476C-A635-CC2BA7A9D5BD}"/>
              </a:ext>
            </a:extLst>
          </p:cNvPr>
          <p:cNvSpPr txBox="1"/>
          <p:nvPr/>
        </p:nvSpPr>
        <p:spPr>
          <a:xfrm>
            <a:off x="2779064" y="1394817"/>
            <a:ext cx="17427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1990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604407-9EA4-434C-B757-B422C36F65FE}"/>
              </a:ext>
            </a:extLst>
          </p:cNvPr>
          <p:cNvSpPr txBox="1"/>
          <p:nvPr/>
        </p:nvSpPr>
        <p:spPr>
          <a:xfrm>
            <a:off x="4584702" y="1398587"/>
            <a:ext cx="2886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June/July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297380-0A18-4796-BE92-A6554ACB2B14}"/>
              </a:ext>
            </a:extLst>
          </p:cNvPr>
          <p:cNvSpPr/>
          <p:nvPr/>
        </p:nvSpPr>
        <p:spPr>
          <a:xfrm>
            <a:off x="7610833" y="1806436"/>
            <a:ext cx="2130067" cy="38568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UC DAVIS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B404A9-8838-417A-BCD3-283C2B2117C7}"/>
              </a:ext>
            </a:extLst>
          </p:cNvPr>
          <p:cNvSpPr/>
          <p:nvPr/>
        </p:nvSpPr>
        <p:spPr>
          <a:xfrm>
            <a:off x="7610833" y="2265581"/>
            <a:ext cx="2130067" cy="3856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STANFORD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D3B4E7-5470-4988-8A1E-17E96D5C75FC}"/>
              </a:ext>
            </a:extLst>
          </p:cNvPr>
          <p:cNvSpPr/>
          <p:nvPr/>
        </p:nvSpPr>
        <p:spPr>
          <a:xfrm>
            <a:off x="7610832" y="1333500"/>
            <a:ext cx="2130067" cy="38568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UC BERKELY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C332439-6250-422E-AFA0-8F9168BE4A58}"/>
              </a:ext>
            </a:extLst>
          </p:cNvPr>
          <p:cNvCxnSpPr/>
          <p:nvPr/>
        </p:nvCxnSpPr>
        <p:spPr>
          <a:xfrm flipV="1">
            <a:off x="5346700" y="1617583"/>
            <a:ext cx="1206500" cy="704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67A2CAE-866D-4931-B84E-DE6D9322C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180" y="1333500"/>
            <a:ext cx="1695238" cy="143809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1E0671-84EE-4E96-8CD0-6FC88708FB6B}"/>
              </a:ext>
            </a:extLst>
          </p:cNvPr>
          <p:cNvCxnSpPr>
            <a:cxnSpLocks/>
          </p:cNvCxnSpPr>
          <p:nvPr/>
        </p:nvCxnSpPr>
        <p:spPr>
          <a:xfrm flipV="1">
            <a:off x="10206576" y="1155998"/>
            <a:ext cx="505223" cy="17823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343AFE9-4296-4BAB-AF1B-2D1C93B7F04B}"/>
              </a:ext>
            </a:extLst>
          </p:cNvPr>
          <p:cNvSpPr txBox="1"/>
          <p:nvPr/>
        </p:nvSpPr>
        <p:spPr>
          <a:xfrm>
            <a:off x="9864180" y="3115885"/>
            <a:ext cx="2382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Ghhceo</a:t>
            </a:r>
            <a:r>
              <a:rPr lang="en-US" strike="sngStrike" dirty="0"/>
              <a:t>(</a:t>
            </a:r>
            <a:r>
              <a:rPr lang="en-US" strike="sngStrike" dirty="0" err="1"/>
              <a:t>roth,the</a:t>
            </a:r>
            <a:r>
              <a:rPr lang="en-US" strike="sngStrike" dirty="0"/>
              <a:t> game)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B6634D-53BC-4E64-A733-F291F281037C}"/>
              </a:ext>
            </a:extLst>
          </p:cNvPr>
          <p:cNvSpPr/>
          <p:nvPr/>
        </p:nvSpPr>
        <p:spPr>
          <a:xfrm>
            <a:off x="9967629" y="3168786"/>
            <a:ext cx="2175420" cy="2816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336A6AF-CF98-405B-B100-0C2A835BF0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339" y="3608051"/>
            <a:ext cx="682721" cy="44291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58D87E-BC9F-4268-9029-AA719E41136B}"/>
              </a:ext>
            </a:extLst>
          </p:cNvPr>
          <p:cNvCxnSpPr/>
          <p:nvPr/>
        </p:nvCxnSpPr>
        <p:spPr>
          <a:xfrm flipV="1">
            <a:off x="10833100" y="3608051"/>
            <a:ext cx="1574800" cy="4429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67704B2-19DE-4244-B3DB-59F079F50B69}"/>
              </a:ext>
            </a:extLst>
          </p:cNvPr>
          <p:cNvSpPr/>
          <p:nvPr/>
        </p:nvSpPr>
        <p:spPr>
          <a:xfrm>
            <a:off x="9864180" y="4175989"/>
            <a:ext cx="2175420" cy="2816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Dartmouth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EA3559-F4F3-43ED-8C83-A4A7D246DBD8}"/>
              </a:ext>
            </a:extLst>
          </p:cNvPr>
          <p:cNvSpPr/>
          <p:nvPr/>
        </p:nvSpPr>
        <p:spPr>
          <a:xfrm>
            <a:off x="557713" y="6146800"/>
            <a:ext cx="11001705" cy="5601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9E7F2F1-DA72-4BB1-9CD5-5DC869EE480F}"/>
              </a:ext>
            </a:extLst>
          </p:cNvPr>
          <p:cNvCxnSpPr/>
          <p:nvPr/>
        </p:nvCxnSpPr>
        <p:spPr>
          <a:xfrm>
            <a:off x="419100" y="6410622"/>
            <a:ext cx="11215187" cy="93286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275D5E5-D3D0-472C-98D8-9380DB01AA66}"/>
              </a:ext>
            </a:extLst>
          </p:cNvPr>
          <p:cNvCxnSpPr/>
          <p:nvPr/>
        </p:nvCxnSpPr>
        <p:spPr>
          <a:xfrm>
            <a:off x="9016561" y="1732974"/>
            <a:ext cx="625622" cy="577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97A8D22D-5A03-40DD-8ADB-33D15B05F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7125" y="2796026"/>
            <a:ext cx="442433" cy="319859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B7ED8C-A002-437E-B0ED-0F557FBB1514}"/>
              </a:ext>
            </a:extLst>
          </p:cNvPr>
          <p:cNvCxnSpPr/>
          <p:nvPr/>
        </p:nvCxnSpPr>
        <p:spPr>
          <a:xfrm flipV="1">
            <a:off x="8432800" y="2898398"/>
            <a:ext cx="1038966" cy="399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DACBDF5-3F5D-4862-A6B3-02AD3C8A45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62" y="5400536"/>
            <a:ext cx="845770" cy="84577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F297E74-600C-4519-AD1D-D2BC81F696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31" y="6358192"/>
            <a:ext cx="612001" cy="45841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9C66E8D-00C8-41CC-8C19-D8086C66BA18}"/>
              </a:ext>
            </a:extLst>
          </p:cNvPr>
          <p:cNvSpPr/>
          <p:nvPr/>
        </p:nvSpPr>
        <p:spPr>
          <a:xfrm>
            <a:off x="6106094" y="6639339"/>
            <a:ext cx="4158600" cy="447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HOMCIDE:GOOD </a:t>
            </a:r>
            <a:r>
              <a:rPr lang="en-US" dirty="0" err="1"/>
              <a:t>YEAR.</a:t>
            </a:r>
            <a:r>
              <a:rPr lang="en-US" strike="sngStrike" dirty="0" err="1"/>
              <a:t>ghcoh</a:t>
            </a:r>
            <a:r>
              <a:rPr lang="en-US" strike="sngStrike" dirty="0"/>
              <a:t>(</a:t>
            </a:r>
            <a:r>
              <a:rPr lang="en-US" strike="sngStrike" dirty="0" err="1"/>
              <a:t>micehala</a:t>
            </a:r>
            <a:r>
              <a:rPr lang="en-US" strike="sngStrike" dirty="0"/>
              <a:t> Wife </a:t>
            </a:r>
            <a:r>
              <a:rPr lang="en-US" strike="sngStrike" dirty="0" err="1"/>
              <a:t>Facotyr</a:t>
            </a:r>
            <a:r>
              <a:rPr lang="en-US" strike="sngStrike" dirty="0"/>
              <a:t> worker)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58A0E20-EBE3-44F7-A3FE-7C2F3FA3B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919" y="5808149"/>
            <a:ext cx="537052" cy="353822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33CC193-2B30-45AF-BD8A-12122AF8DA08}"/>
              </a:ext>
            </a:extLst>
          </p:cNvPr>
          <p:cNvSpPr/>
          <p:nvPr/>
        </p:nvSpPr>
        <p:spPr>
          <a:xfrm>
            <a:off x="7551604" y="5837574"/>
            <a:ext cx="612001" cy="2213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50F7A21-2F49-45CB-8B27-D05BAF4B7FDC}"/>
              </a:ext>
            </a:extLst>
          </p:cNvPr>
          <p:cNvCxnSpPr/>
          <p:nvPr/>
        </p:nvCxnSpPr>
        <p:spPr>
          <a:xfrm flipV="1">
            <a:off x="7187947" y="6358192"/>
            <a:ext cx="1130553" cy="2636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43311E9-E0AB-420C-8E3E-3F7A8E6F6AF6}"/>
              </a:ext>
            </a:extLst>
          </p:cNvPr>
          <p:cNvSpPr txBox="1"/>
          <p:nvPr/>
        </p:nvSpPr>
        <p:spPr>
          <a:xfrm>
            <a:off x="304800" y="6664222"/>
            <a:ext cx="14205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Pentagon.</a:t>
            </a:r>
            <a:r>
              <a:rPr lang="en-US" sz="800" strike="sngStrike" dirty="0"/>
              <a:t>us(</a:t>
            </a:r>
            <a:r>
              <a:rPr lang="en-US" sz="800" strike="sngStrike" dirty="0" err="1"/>
              <a:t>deere,apple.cat</a:t>
            </a:r>
            <a:r>
              <a:rPr lang="en-US" sz="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6666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79F48964-2852-4580-A06D-ACC31C902FC4}"/>
              </a:ext>
            </a:extLst>
          </p:cNvPr>
          <p:cNvSpPr txBox="1"/>
          <p:nvPr/>
        </p:nvSpPr>
        <p:spPr>
          <a:xfrm>
            <a:off x="7451026" y="4548485"/>
            <a:ext cx="4348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41.IPX.NAVY.(marline 1366, HOCM:LUX:VHS)</a:t>
            </a:r>
          </a:p>
          <a:p>
            <a:r>
              <a:rPr lang="en-US" dirty="0"/>
              <a:t>PERSISTNANT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D8CB73D-EB99-4DF9-8886-9BF2A11E5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110" y="2170336"/>
            <a:ext cx="1010813" cy="5660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8D947A1-F636-4DE5-BAAA-E859BFFED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657" y="1714931"/>
            <a:ext cx="448555" cy="6700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31DF09-4CE6-4181-B684-5DE65566F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519" y="1771219"/>
            <a:ext cx="1952625" cy="20097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129E1-E33C-46AA-9723-4C93E563B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1363484"/>
            <a:ext cx="4131032" cy="4131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5E69CD-0A35-4F55-A4C2-1177E6642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468" y="2914650"/>
            <a:ext cx="285750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91D0F9-9D31-4AE5-AB68-7FFE3900FF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0" y="1600200"/>
            <a:ext cx="2628900" cy="26289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781891-E2DB-4D5B-8E88-FBC9721DAD92}"/>
              </a:ext>
            </a:extLst>
          </p:cNvPr>
          <p:cNvCxnSpPr/>
          <p:nvPr/>
        </p:nvCxnSpPr>
        <p:spPr>
          <a:xfrm>
            <a:off x="9588500" y="2286000"/>
            <a:ext cx="1282700" cy="2425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3F0464-97B1-4B2D-8C35-2887B0DA5EBA}"/>
              </a:ext>
            </a:extLst>
          </p:cNvPr>
          <p:cNvCxnSpPr>
            <a:cxnSpLocks/>
          </p:cNvCxnSpPr>
          <p:nvPr/>
        </p:nvCxnSpPr>
        <p:spPr>
          <a:xfrm flipV="1">
            <a:off x="5651500" y="977900"/>
            <a:ext cx="2937232" cy="415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C059843-D676-4F01-A706-439D98791F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034" y="4933045"/>
            <a:ext cx="1806932" cy="135345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66C6F2-0144-460E-B3E9-E6B3BFCE1A22}"/>
              </a:ext>
            </a:extLst>
          </p:cNvPr>
          <p:cNvCxnSpPr/>
          <p:nvPr/>
        </p:nvCxnSpPr>
        <p:spPr>
          <a:xfrm flipV="1">
            <a:off x="4131032" y="4654076"/>
            <a:ext cx="2578100" cy="16201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982810-74A9-4332-A434-F4BC135D4F88}"/>
              </a:ext>
            </a:extLst>
          </p:cNvPr>
          <p:cNvCxnSpPr/>
          <p:nvPr/>
        </p:nvCxnSpPr>
        <p:spPr>
          <a:xfrm flipV="1">
            <a:off x="4283432" y="4806476"/>
            <a:ext cx="2578100" cy="16201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193890-05B4-4041-9502-6E5E2F41BC4C}"/>
              </a:ext>
            </a:extLst>
          </p:cNvPr>
          <p:cNvCxnSpPr/>
          <p:nvPr/>
        </p:nvCxnSpPr>
        <p:spPr>
          <a:xfrm flipV="1">
            <a:off x="4435832" y="4958876"/>
            <a:ext cx="2578100" cy="16201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E2D47C5E-CC30-4B23-9CA1-EB7B9742B8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94" y="1320284"/>
            <a:ext cx="5537626" cy="55376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9003D3-7B41-4558-A161-A1FC543139FE}"/>
              </a:ext>
            </a:extLst>
          </p:cNvPr>
          <p:cNvSpPr txBox="1"/>
          <p:nvPr/>
        </p:nvSpPr>
        <p:spPr>
          <a:xfrm>
            <a:off x="1238307" y="5671234"/>
            <a:ext cx="2635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1989 	KING</a:t>
            </a:r>
            <a:r>
              <a:rPr lang="en-US" strike="sngStrike" dirty="0"/>
              <a:t>: This is red</a:t>
            </a:r>
          </a:p>
          <a:p>
            <a:r>
              <a:rPr lang="en-US" dirty="0"/>
              <a:t>	</a:t>
            </a:r>
            <a:r>
              <a:rPr lang="en-US" strike="sngStrike" dirty="0" err="1"/>
              <a:t>ghheo</a:t>
            </a:r>
            <a:r>
              <a:rPr lang="en-US" strike="sngStrike" dirty="0"/>
              <a:t>: Yes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4F8F07-101E-43FA-B347-6E34F2834349}"/>
              </a:ext>
            </a:extLst>
          </p:cNvPr>
          <p:cNvCxnSpPr>
            <a:stCxn id="29" idx="1"/>
          </p:cNvCxnSpPr>
          <p:nvPr/>
        </p:nvCxnSpPr>
        <p:spPr>
          <a:xfrm flipV="1">
            <a:off x="1238307" y="5609772"/>
            <a:ext cx="402603" cy="384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4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129E1-E33C-46AA-9723-4C93E563B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1363484"/>
            <a:ext cx="4131032" cy="4131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5E69CD-0A35-4F55-A4C2-1177E6642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468" y="2914650"/>
            <a:ext cx="285750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91D0F9-9D31-4AE5-AB68-7FFE3900F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0" y="1600200"/>
            <a:ext cx="2628900" cy="26289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781891-E2DB-4D5B-8E88-FBC9721DAD92}"/>
              </a:ext>
            </a:extLst>
          </p:cNvPr>
          <p:cNvCxnSpPr/>
          <p:nvPr/>
        </p:nvCxnSpPr>
        <p:spPr>
          <a:xfrm>
            <a:off x="9588500" y="2286000"/>
            <a:ext cx="1282700" cy="2425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3F0464-97B1-4B2D-8C35-2887B0DA5EBA}"/>
              </a:ext>
            </a:extLst>
          </p:cNvPr>
          <p:cNvCxnSpPr>
            <a:cxnSpLocks/>
          </p:cNvCxnSpPr>
          <p:nvPr/>
        </p:nvCxnSpPr>
        <p:spPr>
          <a:xfrm flipV="1">
            <a:off x="5651500" y="977900"/>
            <a:ext cx="2937232" cy="415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E2D47C5E-CC30-4B23-9CA1-EB7B9742B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0" y="1084376"/>
            <a:ext cx="5537626" cy="55376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9003D3-7B41-4558-A161-A1FC543139FE}"/>
              </a:ext>
            </a:extLst>
          </p:cNvPr>
          <p:cNvSpPr txBox="1"/>
          <p:nvPr/>
        </p:nvSpPr>
        <p:spPr>
          <a:xfrm>
            <a:off x="1238307" y="5671234"/>
            <a:ext cx="2635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	KING: This is red</a:t>
            </a:r>
          </a:p>
          <a:p>
            <a:pPr lvl="1"/>
            <a:r>
              <a:rPr lang="en-US" dirty="0"/>
              <a:t>	Putin: Yes</a:t>
            </a:r>
            <a:endParaRPr lang="en-US" strike="sngStrik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1AAB8-4F1C-4ECA-AE05-9EF131FF4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54" y="3593052"/>
            <a:ext cx="30289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55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2F505-D038-4D62-B15D-D5C636DE5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5" y="2524125"/>
            <a:ext cx="7143750" cy="4019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DCF63A-1B1E-43C9-A187-FBB41FBE3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885" y="1000125"/>
            <a:ext cx="1524000" cy="152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B7B0C9-47AD-4486-BF0C-61F47F949887}"/>
              </a:ext>
            </a:extLst>
          </p:cNvPr>
          <p:cNvSpPr/>
          <p:nvPr/>
        </p:nvSpPr>
        <p:spPr>
          <a:xfrm>
            <a:off x="6964362" y="1451720"/>
            <a:ext cx="1458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Mattie Parker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7F8F05-211E-435B-B8EA-B1DB42E7B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2" y="2660650"/>
            <a:ext cx="1514475" cy="3009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D0F627F-B3AC-4562-BD7D-7C632925F836}"/>
              </a:ext>
            </a:extLst>
          </p:cNvPr>
          <p:cNvSpPr/>
          <p:nvPr/>
        </p:nvSpPr>
        <p:spPr>
          <a:xfrm>
            <a:off x="8033400" y="5833322"/>
            <a:ext cx="3945658" cy="447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HOMCIDE:</a:t>
            </a:r>
            <a:r>
              <a:rPr lang="en-US" strike="sngStrike" dirty="0"/>
              <a:t>GOOD </a:t>
            </a:r>
            <a:r>
              <a:rPr lang="en-US" strike="sngStrike" dirty="0" err="1"/>
              <a:t>YEAR</a:t>
            </a:r>
            <a:r>
              <a:rPr lang="en-US" dirty="0" err="1"/>
              <a:t>.</a:t>
            </a:r>
            <a:r>
              <a:rPr lang="en-US" strike="sngStrike" dirty="0" err="1"/>
              <a:t>ghcoh</a:t>
            </a:r>
            <a:r>
              <a:rPr lang="en-US" strike="sngStrike" dirty="0"/>
              <a:t>(</a:t>
            </a:r>
            <a:r>
              <a:rPr lang="en-US" strike="sngStrike" dirty="0" err="1"/>
              <a:t>micehala</a:t>
            </a:r>
            <a:r>
              <a:rPr lang="en-US" strike="sngStrike" dirty="0"/>
              <a:t> Wife </a:t>
            </a:r>
            <a:r>
              <a:rPr lang="en-US" strike="sngStrike" dirty="0" err="1"/>
              <a:t>Facotyr</a:t>
            </a:r>
            <a:r>
              <a:rPr lang="en-US" strike="sngStrike" dirty="0"/>
              <a:t> worker)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BA4090-4008-4B8B-8917-B94BAC560E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874" y="4510870"/>
            <a:ext cx="742601" cy="5562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479C7D-30ED-4363-80EA-507D017271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307" y="4023219"/>
            <a:ext cx="584313" cy="58431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F38F9E-52F6-412C-984E-E6C2264C6EC0}"/>
              </a:ext>
            </a:extLst>
          </p:cNvPr>
          <p:cNvCxnSpPr/>
          <p:nvPr/>
        </p:nvCxnSpPr>
        <p:spPr>
          <a:xfrm flipV="1">
            <a:off x="10835014" y="4315375"/>
            <a:ext cx="839244" cy="75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C6EA2C-0659-454F-8C5F-820192B55054}"/>
              </a:ext>
            </a:extLst>
          </p:cNvPr>
          <p:cNvCxnSpPr/>
          <p:nvPr/>
        </p:nvCxnSpPr>
        <p:spPr>
          <a:xfrm flipV="1">
            <a:off x="10987414" y="4467775"/>
            <a:ext cx="839244" cy="75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2F2088-7FD9-4118-9636-477CBEA54CD4}"/>
              </a:ext>
            </a:extLst>
          </p:cNvPr>
          <p:cNvCxnSpPr/>
          <p:nvPr/>
        </p:nvCxnSpPr>
        <p:spPr>
          <a:xfrm flipV="1">
            <a:off x="11139814" y="4620175"/>
            <a:ext cx="839244" cy="7517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4EA8EE-F120-4C7F-8F25-37E14A8B4A2E}"/>
              </a:ext>
            </a:extLst>
          </p:cNvPr>
          <p:cNvCxnSpPr/>
          <p:nvPr/>
        </p:nvCxnSpPr>
        <p:spPr>
          <a:xfrm flipV="1">
            <a:off x="10911214" y="4413122"/>
            <a:ext cx="839244" cy="7517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8E0BFE-38B0-4A5D-AAE7-A8CCC64F07AE}"/>
              </a:ext>
            </a:extLst>
          </p:cNvPr>
          <p:cNvCxnSpPr/>
          <p:nvPr/>
        </p:nvCxnSpPr>
        <p:spPr>
          <a:xfrm flipV="1">
            <a:off x="10785692" y="4384067"/>
            <a:ext cx="839244" cy="7517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49B210-B125-453B-9B3F-864522B6DAC2}"/>
              </a:ext>
            </a:extLst>
          </p:cNvPr>
          <p:cNvCxnSpPr/>
          <p:nvPr/>
        </p:nvCxnSpPr>
        <p:spPr>
          <a:xfrm>
            <a:off x="8931058" y="4996039"/>
            <a:ext cx="839243" cy="139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25107F0-8F00-4DA7-9195-4AB20489D18B}"/>
              </a:ext>
            </a:extLst>
          </p:cNvPr>
          <p:cNvSpPr txBox="1"/>
          <p:nvPr/>
        </p:nvSpPr>
        <p:spPr>
          <a:xfrm>
            <a:off x="1540701" y="1000125"/>
            <a:ext cx="4457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/>
              <a:t>AWARD</a:t>
            </a:r>
          </a:p>
        </p:txBody>
      </p:sp>
    </p:spTree>
    <p:extLst>
      <p:ext uri="{BB962C8B-B14F-4D97-AF65-F5344CB8AC3E}">
        <p14:creationId xmlns:p14="http://schemas.microsoft.com/office/powerpoint/2010/main" val="1313895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2CDB6-C78C-4D97-A802-D393997805AC}"/>
              </a:ext>
            </a:extLst>
          </p:cNvPr>
          <p:cNvSpPr txBox="1"/>
          <p:nvPr/>
        </p:nvSpPr>
        <p:spPr>
          <a:xfrm>
            <a:off x="1615857" y="3244334"/>
            <a:ext cx="569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My </a:t>
            </a:r>
            <a:r>
              <a:rPr lang="en-US" strike="sngStrike" dirty="0" err="1"/>
              <a:t>Wfie</a:t>
            </a:r>
            <a:r>
              <a:rPr lang="en-US" strike="sngStrike" dirty="0"/>
              <a:t> is still alive </a:t>
            </a:r>
            <a:r>
              <a:rPr lang="en-US" strike="sngStrike" dirty="0" err="1"/>
              <a:t>Gorahv</a:t>
            </a:r>
            <a:r>
              <a:rPr lang="en-US" strike="sngStrike" dirty="0"/>
              <a:t> is dead, Wife </a:t>
            </a:r>
            <a:r>
              <a:rPr lang="en-US" strike="sngStrike" dirty="0" err="1"/>
              <a:t>Swdiwh</a:t>
            </a:r>
            <a:r>
              <a:rPr lang="en-US" strike="sngStrike" dirty="0"/>
              <a:t> </a:t>
            </a:r>
            <a:r>
              <a:rPr lang="en-US" strike="sngStrike" dirty="0" err="1"/>
              <a:t>Preisent</a:t>
            </a:r>
            <a:r>
              <a:rPr lang="en-US" strike="sngStrike" dirty="0"/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64035F3-C392-4B28-8E08-D8BBACA8C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329" y="1924050"/>
            <a:ext cx="15144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63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86F777-0EA8-4924-85AD-ACC7F5BFAEB9}"/>
              </a:ext>
            </a:extLst>
          </p:cNvPr>
          <p:cNvCxnSpPr/>
          <p:nvPr/>
        </p:nvCxnSpPr>
        <p:spPr>
          <a:xfrm>
            <a:off x="3421693" y="4199153"/>
            <a:ext cx="785742" cy="1365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A5B99-0725-452B-A385-A6A7C976A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84" y="4533712"/>
            <a:ext cx="609470" cy="6094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AC4E1-BDA8-438B-A226-1AEEA0E293CB}"/>
              </a:ext>
            </a:extLst>
          </p:cNvPr>
          <p:cNvCxnSpPr/>
          <p:nvPr/>
        </p:nvCxnSpPr>
        <p:spPr>
          <a:xfrm>
            <a:off x="3858017" y="4295718"/>
            <a:ext cx="2693096" cy="1878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56737BE-5FE7-441D-9059-B8152634C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88" y="4238569"/>
            <a:ext cx="785742" cy="5427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6BB1DC-89C1-4560-8BB1-6A7672DA82C8}"/>
              </a:ext>
            </a:extLst>
          </p:cNvPr>
          <p:cNvSpPr txBox="1"/>
          <p:nvPr/>
        </p:nvSpPr>
        <p:spPr>
          <a:xfrm>
            <a:off x="2724281" y="3807388"/>
            <a:ext cx="268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Ghcheo</a:t>
            </a:r>
            <a:r>
              <a:rPr lang="en-US" strike="sngStrike" dirty="0"/>
              <a:t>(</a:t>
            </a:r>
            <a:r>
              <a:rPr lang="en-US" strike="sngStrike" dirty="0" err="1"/>
              <a:t>dell.client.Beathe</a:t>
            </a:r>
            <a:r>
              <a:rPr lang="en-US" strike="sngStrike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EEBB4A-E19A-4352-8D13-5259467C4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903" y="4533712"/>
            <a:ext cx="2438235" cy="1612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77B7B4-E0D1-4E25-A133-D561D8960C18}"/>
              </a:ext>
            </a:extLst>
          </p:cNvPr>
          <p:cNvSpPr txBox="1"/>
          <p:nvPr/>
        </p:nvSpPr>
        <p:spPr>
          <a:xfrm>
            <a:off x="8199769" y="1397062"/>
            <a:ext cx="2479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PENGOAN VIRING MARY</a:t>
            </a:r>
          </a:p>
          <a:p>
            <a:r>
              <a:rPr lang="en-US" dirty="0"/>
              <a:t>1995/6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D5EC8E8-9218-4B9A-961C-F3E858794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3" y="1021044"/>
            <a:ext cx="2609850" cy="1752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3FF1BD-4E41-4DD7-AB69-1074E0C151A3}"/>
              </a:ext>
            </a:extLst>
          </p:cNvPr>
          <p:cNvSpPr txBox="1"/>
          <p:nvPr/>
        </p:nvSpPr>
        <p:spPr>
          <a:xfrm>
            <a:off x="6613742" y="1897344"/>
            <a:ext cx="1215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Dies on 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70CCD38-149D-41C1-AD16-8459A3143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31" y="1097244"/>
            <a:ext cx="2847975" cy="1600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83E2A7-FE4E-4E24-993F-A707F210F5DE}"/>
              </a:ext>
            </a:extLst>
          </p:cNvPr>
          <p:cNvSpPr txBox="1"/>
          <p:nvPr/>
        </p:nvSpPr>
        <p:spPr>
          <a:xfrm>
            <a:off x="3989321" y="2964834"/>
            <a:ext cx="256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Picutre</a:t>
            </a:r>
            <a:r>
              <a:rPr lang="en-US" strike="sngStrike" dirty="0"/>
              <a:t> </a:t>
            </a:r>
            <a:r>
              <a:rPr lang="en-US" strike="sngStrike" dirty="0" err="1"/>
              <a:t>eathing</a:t>
            </a:r>
            <a:r>
              <a:rPr lang="en-US" strike="sngStrike" dirty="0"/>
              <a:t> ice cream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AEB234-737E-4039-9DD8-3504081A2011}"/>
              </a:ext>
            </a:extLst>
          </p:cNvPr>
          <p:cNvSpPr/>
          <p:nvPr/>
        </p:nvSpPr>
        <p:spPr>
          <a:xfrm>
            <a:off x="5080594" y="3244334"/>
            <a:ext cx="2030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fat </a:t>
            </a:r>
            <a:r>
              <a:rPr lang="en-US" strike="sngStrike" dirty="0" err="1"/>
              <a:t>actrees</a:t>
            </a:r>
            <a:r>
              <a:rPr lang="en-US" strike="sngStrike" dirty="0"/>
              <a:t> at beach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2B0DB6F-EF1F-44E3-88EF-14FCCABEF269}"/>
              </a:ext>
            </a:extLst>
          </p:cNvPr>
          <p:cNvCxnSpPr/>
          <p:nvPr/>
        </p:nvCxnSpPr>
        <p:spPr>
          <a:xfrm flipV="1">
            <a:off x="7979079" y="4295717"/>
            <a:ext cx="1460196" cy="1528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363808C5-EAA8-42DC-9266-B9264E471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269" y="2130155"/>
            <a:ext cx="899006" cy="89900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1D92A2-BBCE-4155-AFDF-AEDEB35FC749}"/>
              </a:ext>
            </a:extLst>
          </p:cNvPr>
          <p:cNvCxnSpPr/>
          <p:nvPr/>
        </p:nvCxnSpPr>
        <p:spPr>
          <a:xfrm flipV="1">
            <a:off x="8540269" y="2280951"/>
            <a:ext cx="964504" cy="6099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6A8B06B-111B-48A1-A1B0-F06B989E8CED}"/>
              </a:ext>
            </a:extLst>
          </p:cNvPr>
          <p:cNvCxnSpPr/>
          <p:nvPr/>
        </p:nvCxnSpPr>
        <p:spPr>
          <a:xfrm flipV="1">
            <a:off x="8692669" y="2433351"/>
            <a:ext cx="964504" cy="6099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267B45-EA8E-4ED1-AC94-21B9CE12349A}"/>
              </a:ext>
            </a:extLst>
          </p:cNvPr>
          <p:cNvCxnSpPr/>
          <p:nvPr/>
        </p:nvCxnSpPr>
        <p:spPr>
          <a:xfrm flipV="1">
            <a:off x="8419160" y="2143264"/>
            <a:ext cx="964504" cy="6099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932091-F105-4709-81B0-FA8A62120EDE}"/>
              </a:ext>
            </a:extLst>
          </p:cNvPr>
          <p:cNvSpPr txBox="1"/>
          <p:nvPr/>
        </p:nvSpPr>
        <p:spPr>
          <a:xfrm>
            <a:off x="9945666" y="1897344"/>
            <a:ext cx="313124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CHECKPON CHALIE</a:t>
            </a:r>
          </a:p>
          <a:p>
            <a:r>
              <a:rPr lang="en-US" b="1" dirty="0"/>
              <a:t>CPVA</a:t>
            </a:r>
            <a:r>
              <a:rPr lang="en-US" dirty="0"/>
              <a:t>(</a:t>
            </a:r>
            <a:r>
              <a:rPr lang="en-US" dirty="0" err="1"/>
              <a:t>HQ.</a:t>
            </a:r>
            <a:r>
              <a:rPr lang="en-US" sz="1000" strike="sngStrike" dirty="0" err="1"/>
              <a:t>Petaluma</a:t>
            </a:r>
            <a:r>
              <a:rPr lang="en-US" sz="1000" strike="sngStrike" dirty="0"/>
              <a:t>, apple</a:t>
            </a:r>
            <a:r>
              <a:rPr lang="en-US" dirty="0"/>
              <a:t>)</a:t>
            </a:r>
          </a:p>
          <a:p>
            <a:r>
              <a:rPr lang="en-US" dirty="0" err="1"/>
              <a:t>Birkeinstock</a:t>
            </a:r>
            <a:endParaRPr lang="en-US" dirty="0"/>
          </a:p>
          <a:p>
            <a:r>
              <a:rPr lang="en-US" dirty="0" err="1"/>
              <a:t>Franhise</a:t>
            </a:r>
            <a:endParaRPr lang="en-US" dirty="0"/>
          </a:p>
          <a:p>
            <a:r>
              <a:rPr lang="en-US" dirty="0"/>
              <a:t>Rene</a:t>
            </a:r>
          </a:p>
          <a:p>
            <a:r>
              <a:rPr lang="en-US" dirty="0"/>
              <a:t>HOCME:IS-A-Bell</a:t>
            </a:r>
          </a:p>
          <a:p>
            <a:r>
              <a:rPr lang="en-US" dirty="0" err="1"/>
              <a:t>Brikenstock</a:t>
            </a:r>
            <a:r>
              <a:rPr lang="en-US" dirty="0"/>
              <a:t>,</a:t>
            </a:r>
          </a:p>
          <a:p>
            <a:r>
              <a:rPr lang="en-US" b="1" dirty="0"/>
              <a:t>CHECKPION CHAILE</a:t>
            </a:r>
          </a:p>
          <a:p>
            <a:r>
              <a:rPr lang="en-US" strike="sngStrike" dirty="0" err="1"/>
              <a:t>Karstad</a:t>
            </a:r>
            <a:r>
              <a:rPr lang="en-US" strike="sngStrike" dirty="0"/>
              <a:t>/</a:t>
            </a:r>
            <a:r>
              <a:rPr lang="en-US" strike="sngStrike" dirty="0" err="1"/>
              <a:t>hertie</a:t>
            </a:r>
            <a:r>
              <a:rPr lang="en-US" strike="sngStrike" dirty="0"/>
              <a:t> </a:t>
            </a:r>
          </a:p>
          <a:p>
            <a:endParaRPr lang="en-US" dirty="0"/>
          </a:p>
          <a:p>
            <a:r>
              <a:rPr lang="en-US" strike="sngStrike" dirty="0"/>
              <a:t>Johnny,( </a:t>
            </a:r>
            <a:r>
              <a:rPr lang="en-US" strike="sngStrike" dirty="0" err="1"/>
              <a:t>frauke,rense</a:t>
            </a:r>
            <a:r>
              <a:rPr lang="en-US" strike="sngStrike" dirty="0"/>
              <a:t> sister )</a:t>
            </a:r>
          </a:p>
          <a:p>
            <a:r>
              <a:rPr lang="en-US" dirty="0"/>
              <a:t>!HOCM:CHANLOR: </a:t>
            </a:r>
            <a:r>
              <a:rPr lang="en-US" strike="sngStrike" dirty="0"/>
              <a:t>A.I.D.S.CPVA</a:t>
            </a:r>
          </a:p>
          <a:p>
            <a:r>
              <a:rPr lang="en-US" dirty="0"/>
              <a:t>   wind of change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EF6741-CAA1-4639-90E7-CB5CAAB9EE5B}"/>
              </a:ext>
            </a:extLst>
          </p:cNvPr>
          <p:cNvCxnSpPr/>
          <p:nvPr/>
        </p:nvCxnSpPr>
        <p:spPr>
          <a:xfrm flipH="1" flipV="1">
            <a:off x="7299908" y="2433351"/>
            <a:ext cx="1119252" cy="1862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BE958FA-7127-4E95-B10C-C564D95794DE}"/>
              </a:ext>
            </a:extLst>
          </p:cNvPr>
          <p:cNvSpPr/>
          <p:nvPr/>
        </p:nvSpPr>
        <p:spPr>
          <a:xfrm>
            <a:off x="6167896" y="1077999"/>
            <a:ext cx="3030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1994</a:t>
            </a:r>
            <a:r>
              <a:rPr lang="en-US" dirty="0"/>
              <a:t> </a:t>
            </a:r>
            <a:r>
              <a:rPr lang="en-US" strike="sngStrike" dirty="0"/>
              <a:t>actor dies on set batman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30DAF79-7F95-45A7-A6A7-69137D419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795" y="1062402"/>
            <a:ext cx="785742" cy="54272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AF13B80-DB4E-42B2-95B4-31341E855873}"/>
              </a:ext>
            </a:extLst>
          </p:cNvPr>
          <p:cNvSpPr/>
          <p:nvPr/>
        </p:nvSpPr>
        <p:spPr>
          <a:xfrm>
            <a:off x="6723995" y="1212568"/>
            <a:ext cx="2254685" cy="184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CDD8D60-13D0-44DF-9121-B13BC1B4C7A8}"/>
              </a:ext>
            </a:extLst>
          </p:cNvPr>
          <p:cNvCxnSpPr/>
          <p:nvPr/>
        </p:nvCxnSpPr>
        <p:spPr>
          <a:xfrm flipV="1">
            <a:off x="9945666" y="2579658"/>
            <a:ext cx="733115" cy="385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7520518-D53D-4504-970F-EC883ED0762F}"/>
              </a:ext>
            </a:extLst>
          </p:cNvPr>
          <p:cNvCxnSpPr/>
          <p:nvPr/>
        </p:nvCxnSpPr>
        <p:spPr>
          <a:xfrm flipV="1">
            <a:off x="10098066" y="2732058"/>
            <a:ext cx="733115" cy="385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AEA1B46-73E6-437F-ACC1-E79F4DD7BA7A}"/>
              </a:ext>
            </a:extLst>
          </p:cNvPr>
          <p:cNvCxnSpPr/>
          <p:nvPr/>
        </p:nvCxnSpPr>
        <p:spPr>
          <a:xfrm flipV="1">
            <a:off x="10250466" y="2884458"/>
            <a:ext cx="733115" cy="3851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59DFB9E-989B-43DC-911E-EC90557D796F}"/>
              </a:ext>
            </a:extLst>
          </p:cNvPr>
          <p:cNvCxnSpPr/>
          <p:nvPr/>
        </p:nvCxnSpPr>
        <p:spPr>
          <a:xfrm>
            <a:off x="9655309" y="3653499"/>
            <a:ext cx="1779778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C4079C37-0930-4696-A93F-6A8A2FF0FA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951" y="2593629"/>
            <a:ext cx="1656805" cy="71005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52AC4C0-125B-4922-9B82-A8B698644F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30745" y="2978142"/>
            <a:ext cx="197807" cy="197807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926D21D-A7E1-4847-B6A6-F6C65D87B1F0}"/>
              </a:ext>
            </a:extLst>
          </p:cNvPr>
          <p:cNvCxnSpPr/>
          <p:nvPr/>
        </p:nvCxnSpPr>
        <p:spPr>
          <a:xfrm flipH="1">
            <a:off x="11489972" y="2884458"/>
            <a:ext cx="643956" cy="480076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5A151B1-4F57-445A-849E-D6F3A4A99495}"/>
              </a:ext>
            </a:extLst>
          </p:cNvPr>
          <p:cNvCxnSpPr/>
          <p:nvPr/>
        </p:nvCxnSpPr>
        <p:spPr>
          <a:xfrm flipV="1">
            <a:off x="10098066" y="5360430"/>
            <a:ext cx="1413221" cy="113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7BED97E-D151-4C39-B271-363CF75BBE66}"/>
              </a:ext>
            </a:extLst>
          </p:cNvPr>
          <p:cNvSpPr txBox="1"/>
          <p:nvPr/>
        </p:nvSpPr>
        <p:spPr>
          <a:xfrm>
            <a:off x="35146" y="5641232"/>
            <a:ext cx="6476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1995/6 ATB  PEOGIN VIRING MARY HOMCE:NANA </a:t>
            </a:r>
            <a:r>
              <a:rPr lang="en-US" strike="sngStrike" dirty="0"/>
              <a:t>( 3’s a company)</a:t>
            </a:r>
          </a:p>
          <a:p>
            <a:r>
              <a:rPr lang="en-US" dirty="0"/>
              <a:t>  </a:t>
            </a:r>
            <a:r>
              <a:rPr lang="en-US" dirty="0" err="1"/>
              <a:t>MAYR</a:t>
            </a:r>
            <a:r>
              <a:rPr lang="en-US" strike="sngStrike" dirty="0" err="1"/>
              <a:t>.marx</a:t>
            </a:r>
            <a:r>
              <a:rPr lang="en-US" strike="sngStrike" dirty="0"/>
              <a:t>(</a:t>
            </a:r>
            <a:r>
              <a:rPr lang="en-US" strike="sngStrike" dirty="0" err="1"/>
              <a:t>denise</a:t>
            </a:r>
            <a:r>
              <a:rPr lang="en-US" strike="sngStrike" dirty="0"/>
              <a:t>)</a:t>
            </a:r>
          </a:p>
          <a:p>
            <a:r>
              <a:rPr lang="en-US" dirty="0" err="1"/>
              <a:t>Mary</a:t>
            </a:r>
            <a:r>
              <a:rPr lang="en-US" strike="sngStrike" dirty="0" err="1"/>
              <a:t>.marx</a:t>
            </a:r>
            <a:r>
              <a:rPr lang="en-US" strike="sngStrike" dirty="0"/>
              <a:t>(</a:t>
            </a:r>
            <a:r>
              <a:rPr lang="en-US" strike="sngStrike" dirty="0" err="1"/>
              <a:t>beath</a:t>
            </a:r>
            <a:r>
              <a:rPr lang="en-US" strike="sngStrike" dirty="0"/>
              <a:t>)</a:t>
            </a:r>
          </a:p>
          <a:p>
            <a:r>
              <a:rPr lang="en-US" strike="sngStrike" dirty="0"/>
              <a:t>There not there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72ABECA-6A90-484C-8760-965B5B6B4D40}"/>
              </a:ext>
            </a:extLst>
          </p:cNvPr>
          <p:cNvCxnSpPr/>
          <p:nvPr/>
        </p:nvCxnSpPr>
        <p:spPr>
          <a:xfrm>
            <a:off x="2029216" y="4754002"/>
            <a:ext cx="2480154" cy="88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34637DC-671B-49C6-A6BB-FDC48C81E245}"/>
              </a:ext>
            </a:extLst>
          </p:cNvPr>
          <p:cNvSpPr txBox="1"/>
          <p:nvPr/>
        </p:nvSpPr>
        <p:spPr>
          <a:xfrm>
            <a:off x="141120" y="3933547"/>
            <a:ext cx="30000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z="800" strike="sngStrike" dirty="0"/>
              <a:t>Not there</a:t>
            </a:r>
          </a:p>
          <a:p>
            <a:r>
              <a:rPr lang="en-US" strike="sngStrike" dirty="0" err="1"/>
              <a:t>Phil</a:t>
            </a:r>
            <a:r>
              <a:rPr lang="en-US" dirty="0" err="1"/>
              <a:t>.JFK.MLK</a:t>
            </a:r>
            <a:r>
              <a:rPr lang="en-US" dirty="0"/>
              <a:t>, HOMCEI:NANAE</a:t>
            </a:r>
          </a:p>
          <a:p>
            <a:r>
              <a:rPr lang="en-US" sz="800" strike="sngStrike" dirty="0"/>
              <a:t>“mother”</a:t>
            </a:r>
          </a:p>
          <a:p>
            <a:r>
              <a:rPr lang="en-US" sz="800" strike="sngStrike" dirty="0" err="1"/>
              <a:t>Mtoher</a:t>
            </a:r>
            <a:r>
              <a:rPr lang="en-US" sz="800" strike="sngStrike" dirty="0"/>
              <a:t>: you do that? No.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7E8F78-B6FC-4D8D-A2F1-E38A625CD151}"/>
              </a:ext>
            </a:extLst>
          </p:cNvPr>
          <p:cNvCxnSpPr/>
          <p:nvPr/>
        </p:nvCxnSpPr>
        <p:spPr>
          <a:xfrm>
            <a:off x="3219189" y="4046753"/>
            <a:ext cx="785742" cy="13653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A6FE4B5-AE97-410C-AB92-6DD0CD0A33DD}"/>
              </a:ext>
            </a:extLst>
          </p:cNvPr>
          <p:cNvCxnSpPr/>
          <p:nvPr/>
        </p:nvCxnSpPr>
        <p:spPr>
          <a:xfrm>
            <a:off x="3472385" y="4250926"/>
            <a:ext cx="785742" cy="13653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B348C14-42C4-4D31-AFE5-207ABFB17BF3}"/>
              </a:ext>
            </a:extLst>
          </p:cNvPr>
          <p:cNvCxnSpPr/>
          <p:nvPr/>
        </p:nvCxnSpPr>
        <p:spPr>
          <a:xfrm>
            <a:off x="3624785" y="4403326"/>
            <a:ext cx="785742" cy="13653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B635E1B-7578-4B19-9D2E-4C019633FB38}"/>
              </a:ext>
            </a:extLst>
          </p:cNvPr>
          <p:cNvCxnSpPr/>
          <p:nvPr/>
        </p:nvCxnSpPr>
        <p:spPr>
          <a:xfrm>
            <a:off x="4252192" y="4275895"/>
            <a:ext cx="785742" cy="13653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8563FFA-8C39-4A25-8926-34358C1665D4}"/>
              </a:ext>
            </a:extLst>
          </p:cNvPr>
          <p:cNvCxnSpPr/>
          <p:nvPr/>
        </p:nvCxnSpPr>
        <p:spPr>
          <a:xfrm>
            <a:off x="4492657" y="4460513"/>
            <a:ext cx="785742" cy="13653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022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1516</Words>
  <Application>Microsoft Office PowerPoint</Application>
  <PresentationFormat>Widescreen</PresentationFormat>
  <Paragraphs>325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Custom-tc-cen05</dc:creator>
  <cp:lastModifiedBy>Custom-tc-cen05</cp:lastModifiedBy>
  <cp:revision>21</cp:revision>
  <dcterms:created xsi:type="dcterms:W3CDTF">2023-06-20T15:57:46Z</dcterms:created>
  <dcterms:modified xsi:type="dcterms:W3CDTF">2023-06-20T18:58:08Z</dcterms:modified>
</cp:coreProperties>
</file>